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3" r:id="rId9"/>
    <p:sldId id="274" r:id="rId10"/>
    <p:sldId id="275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8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9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66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1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5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4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2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54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52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7B99-FAB6-407A-A66A-8126B56AFE10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ACB9F-6BA6-4D03-8ED4-78254C4B6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6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77636" y="1898073"/>
            <a:ext cx="95596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commentaire composé </a:t>
            </a:r>
          </a:p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Licence 03. Semestre 05 </a:t>
            </a:r>
          </a:p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Chargées du module: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HARDI </a:t>
            </a:r>
          </a:p>
          <a:p>
            <a:pPr algn="ctr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5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0"/>
            <a:ext cx="1102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0"/>
            <a:ext cx="11139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984"/>
            <a:ext cx="12192000" cy="4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78"/>
            <a:ext cx="12192000" cy="62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0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983674" y="1898073"/>
            <a:ext cx="10543309" cy="3089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commentaire composé est un exercice rédactionnel qui consiste à étudier les procédés utilisés par un auteur X, en vue de produire différents effets chez le lecteur. </a:t>
            </a:r>
          </a:p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commentaire composé doit se baser sur un plan axé (deux à trois axes généralement) pour commenter le texte.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77636" y="817418"/>
            <a:ext cx="879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 ce qu’un commentaire composé ? 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9927" y="1302327"/>
            <a:ext cx="10072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structure du commentaire composé </a:t>
            </a:r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L’introduction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développement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conclusion 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14399" y="3382925"/>
            <a:ext cx="1005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rédaction d’un commentaire composé implique deux étapes fondamentales: </a:t>
            </a:r>
          </a:p>
        </p:txBody>
      </p:sp>
      <p:sp>
        <p:nvSpPr>
          <p:cNvPr id="4" name="Ellipse 3"/>
          <p:cNvSpPr/>
          <p:nvPr/>
        </p:nvSpPr>
        <p:spPr>
          <a:xfrm>
            <a:off x="1385455" y="4382830"/>
            <a:ext cx="2382982" cy="2147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brouillon 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495310" y="4382830"/>
            <a:ext cx="2521526" cy="21474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rédaction 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4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754583" y="858981"/>
            <a:ext cx="4170218" cy="8589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lecture 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9765" y="2105891"/>
            <a:ext cx="9919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scanne :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paratexte, le nombre de paragraphes, le genre, le mouvement.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compréhension: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thème, le sujet, le résumé de l’extrait, les personnages.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analyse: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des éléments clés que contient chaque extrait.    </a:t>
            </a:r>
          </a:p>
          <a:p>
            <a:pPr marL="400050" indent="-400050">
              <a:buFont typeface="+mj-lt"/>
              <a:buAutoNum type="romanU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31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091" y="249383"/>
            <a:ext cx="1133301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thème/ le sujet :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thème est général tandis que le sujet est particulier. 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Exemple: Le sport (thème). Le sujet (Les avantages du sport; les inconvénients du sport; le tennis: un sport pour les femmes? ) </a:t>
            </a:r>
          </a:p>
          <a:p>
            <a:pPr algn="just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genre: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plusieurs genres dont: le roman, le théâtre et la poésie. </a:t>
            </a:r>
          </a:p>
          <a:p>
            <a:pPr algn="just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mouvement littéraire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fr-F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siècle: l’humanisme 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fr-F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siècle: Le classicisme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fr-F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siècle: le siècle des lumières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fr-F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le romantisme, le réalisme, l’absurde, l’existentialisme, la littérature contemporaine. </a:t>
            </a:r>
          </a:p>
          <a:p>
            <a:pPr algn="just"/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type du texte: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cinq types de textes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texte narratif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texte descriptif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texte argumentatif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texte explicatif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dialogue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plupart des texte mélangent deux voire trois types. Il est rare de tomber sur la narration ou l’argumentation. </a:t>
            </a:r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64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290945"/>
            <a:ext cx="113191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registre: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étudier un texte, il faut identifier ses registres: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Comique,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Pathétique,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Tragique,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Lyrique,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Dramatique,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Polémique</a:t>
            </a: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champ lexical: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vocabulaire employé par l’auteur détermine son objectif. Le champ lexical d’un texte  renvoie à l’ensemble des mots et expressions qui ont le même thème.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temps verbal dominant: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temps verbal nous permet de lever le voile sur l’intention de communication de l’auteur.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présent: la vérité générale, la description, la narration.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L’imparfait: la description, les circonstances.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passé simple: la narration, raconter et relater.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conditionnel: l’incertitude et la subjectivité (doute, souhait, demande polie, regret …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futur: la certitude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4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429490"/>
            <a:ext cx="113330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connecteurs logiques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 ont pour rôle la cohérence et la cohésion du texte. </a:t>
            </a: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L’énonciation: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je, nous, vous, il, on </a:t>
            </a: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ponctuation: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articule le texte et détermine le rythme et la tonalité. </a:t>
            </a:r>
          </a:p>
          <a:p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cadre spatio-temporel</a:t>
            </a: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but de l’auteur (l’intention de communication):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ce passage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a-t-il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été écrit ?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adjectifs et les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adverbes 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Déclarative,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Exclamative,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Interrogative, 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Impérative.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figures de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discours </a:t>
            </a:r>
          </a:p>
        </p:txBody>
      </p:sp>
    </p:spTree>
    <p:extLst>
      <p:ext uri="{BB962C8B-B14F-4D97-AF65-F5344CB8AC3E}">
        <p14:creationId xmlns:p14="http://schemas.microsoft.com/office/powerpoint/2010/main" val="339843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3" y="110837"/>
            <a:ext cx="4105072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7" y="0"/>
            <a:ext cx="5971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0"/>
            <a:ext cx="1014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3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507</Words>
  <Application>Microsoft Office PowerPoint</Application>
  <PresentationFormat>Grand écran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13</cp:revision>
  <dcterms:created xsi:type="dcterms:W3CDTF">2022-10-02T11:36:58Z</dcterms:created>
  <dcterms:modified xsi:type="dcterms:W3CDTF">2023-03-02T09:51:25Z</dcterms:modified>
</cp:coreProperties>
</file>