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70" r:id="rId4"/>
    <p:sldId id="259" r:id="rId5"/>
    <p:sldId id="272" r:id="rId6"/>
    <p:sldId id="273" r:id="rId7"/>
    <p:sldId id="260" r:id="rId8"/>
    <p:sldId id="261" r:id="rId9"/>
    <p:sldId id="262" r:id="rId10"/>
    <p:sldId id="274" r:id="rId11"/>
    <p:sldId id="263" r:id="rId12"/>
    <p:sldId id="264" r:id="rId13"/>
    <p:sldId id="279" r:id="rId14"/>
    <p:sldId id="265" r:id="rId15"/>
    <p:sldId id="275" r:id="rId16"/>
    <p:sldId id="276" r:id="rId17"/>
    <p:sldId id="277" r:id="rId18"/>
    <p:sldId id="278" r:id="rId19"/>
    <p:sldId id="266" r:id="rId20"/>
    <p:sldId id="267"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69" r:id="rId37"/>
  </p:sldIdLst>
  <p:sldSz cx="5854700" cy="3295650"/>
  <p:notesSz cx="5854700" cy="329565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71" autoAdjust="0"/>
    <p:restoredTop sz="94660"/>
  </p:normalViewPr>
  <p:slideViewPr>
    <p:cSldViewPr>
      <p:cViewPr varScale="1">
        <p:scale>
          <a:sx n="138" d="100"/>
          <a:sy n="138" d="100"/>
        </p:scale>
        <p:origin x="720" y="10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536825" cy="1651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316288" y="0"/>
            <a:ext cx="2536825" cy="165100"/>
          </a:xfrm>
          <a:prstGeom prst="rect">
            <a:avLst/>
          </a:prstGeom>
        </p:spPr>
        <p:txBody>
          <a:bodyPr vert="horz" lIns="91440" tIns="45720" rIns="91440" bIns="45720" rtlCol="0"/>
          <a:lstStyle>
            <a:lvl1pPr algn="r">
              <a:defRPr sz="1200"/>
            </a:lvl1pPr>
          </a:lstStyle>
          <a:p>
            <a:fld id="{35D5959B-8BE4-4106-A539-CAF2FAE7D5E8}" type="datetimeFigureOut">
              <a:rPr lang="fr-FR" smtClean="0"/>
              <a:t>22/12/2024</a:t>
            </a:fld>
            <a:endParaRPr lang="fr-FR"/>
          </a:p>
        </p:txBody>
      </p:sp>
      <p:sp>
        <p:nvSpPr>
          <p:cNvPr id="4" name="Slide Image Placeholder 3"/>
          <p:cNvSpPr>
            <a:spLocks noGrp="1" noRot="1" noChangeAspect="1"/>
          </p:cNvSpPr>
          <p:nvPr>
            <p:ph type="sldImg" idx="2"/>
          </p:nvPr>
        </p:nvSpPr>
        <p:spPr>
          <a:xfrm>
            <a:off x="1939925" y="412750"/>
            <a:ext cx="1974850" cy="111125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585788" y="1585913"/>
            <a:ext cx="4683125" cy="12985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3130550"/>
            <a:ext cx="2536825" cy="16510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316288" y="3130550"/>
            <a:ext cx="2536825" cy="165100"/>
          </a:xfrm>
          <a:prstGeom prst="rect">
            <a:avLst/>
          </a:prstGeom>
        </p:spPr>
        <p:txBody>
          <a:bodyPr vert="horz" lIns="91440" tIns="45720" rIns="91440" bIns="45720" rtlCol="0" anchor="b"/>
          <a:lstStyle>
            <a:lvl1pPr algn="r">
              <a:defRPr sz="1200"/>
            </a:lvl1pPr>
          </a:lstStyle>
          <a:p>
            <a:fld id="{287025E7-1940-46AF-A1CE-B050DB7EC416}" type="slidenum">
              <a:rPr lang="fr-FR" smtClean="0"/>
              <a:t>‹#›</a:t>
            </a:fld>
            <a:endParaRPr lang="fr-FR"/>
          </a:p>
        </p:txBody>
      </p:sp>
    </p:spTree>
    <p:extLst>
      <p:ext uri="{BB962C8B-B14F-4D97-AF65-F5344CB8AC3E}">
        <p14:creationId xmlns:p14="http://schemas.microsoft.com/office/powerpoint/2010/main" val="1196716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287025E7-1940-46AF-A1CE-B050DB7EC416}" type="slidenum">
              <a:rPr lang="fr-FR" smtClean="0"/>
              <a:t>1</a:t>
            </a:fld>
            <a:endParaRPr lang="fr-FR"/>
          </a:p>
        </p:txBody>
      </p:sp>
    </p:spTree>
    <p:extLst>
      <p:ext uri="{BB962C8B-B14F-4D97-AF65-F5344CB8AC3E}">
        <p14:creationId xmlns:p14="http://schemas.microsoft.com/office/powerpoint/2010/main" val="3918493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287025E7-1940-46AF-A1CE-B050DB7EC416}" type="slidenum">
              <a:rPr lang="fr-FR" smtClean="0"/>
              <a:t>26</a:t>
            </a:fld>
            <a:endParaRPr lang="fr-FR"/>
          </a:p>
        </p:txBody>
      </p:sp>
    </p:spTree>
    <p:extLst>
      <p:ext uri="{BB962C8B-B14F-4D97-AF65-F5344CB8AC3E}">
        <p14:creationId xmlns:p14="http://schemas.microsoft.com/office/powerpoint/2010/main" val="1535926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287025E7-1940-46AF-A1CE-B050DB7EC416}" type="slidenum">
              <a:rPr lang="fr-FR" smtClean="0"/>
              <a:t>30</a:t>
            </a:fld>
            <a:endParaRPr lang="fr-FR"/>
          </a:p>
        </p:txBody>
      </p:sp>
    </p:spTree>
    <p:extLst>
      <p:ext uri="{BB962C8B-B14F-4D97-AF65-F5344CB8AC3E}">
        <p14:creationId xmlns:p14="http://schemas.microsoft.com/office/powerpoint/2010/main" val="3259404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287025E7-1940-46AF-A1CE-B050DB7EC416}" type="slidenum">
              <a:rPr lang="fr-FR" smtClean="0"/>
              <a:t>32</a:t>
            </a:fld>
            <a:endParaRPr lang="fr-FR"/>
          </a:p>
        </p:txBody>
      </p:sp>
    </p:spTree>
    <p:extLst>
      <p:ext uri="{BB962C8B-B14F-4D97-AF65-F5344CB8AC3E}">
        <p14:creationId xmlns:p14="http://schemas.microsoft.com/office/powerpoint/2010/main" val="207221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39102" y="1021651"/>
            <a:ext cx="4976495" cy="69208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878205" y="1845564"/>
            <a:ext cx="4098290" cy="8239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0" i="0">
                <a:solidFill>
                  <a:schemeClr val="bg1"/>
                </a:solidFill>
                <a:latin typeface="Cambria"/>
                <a:cs typeface="Cambri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0" i="0">
                <a:solidFill>
                  <a:schemeClr val="bg1"/>
                </a:solidFill>
                <a:latin typeface="Cambria"/>
                <a:cs typeface="Cambria"/>
              </a:defRPr>
            </a:lvl1pPr>
          </a:lstStyle>
          <a:p>
            <a:endParaRPr/>
          </a:p>
        </p:txBody>
      </p:sp>
      <p:sp>
        <p:nvSpPr>
          <p:cNvPr id="3" name="Holder 3"/>
          <p:cNvSpPr>
            <a:spLocks noGrp="1"/>
          </p:cNvSpPr>
          <p:nvPr>
            <p:ph sz="half" idx="2"/>
          </p:nvPr>
        </p:nvSpPr>
        <p:spPr>
          <a:xfrm>
            <a:off x="292735" y="757999"/>
            <a:ext cx="2546794" cy="217512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015170" y="757999"/>
            <a:ext cx="2546794" cy="217512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00" b="0" i="0">
                <a:solidFill>
                  <a:schemeClr val="bg1"/>
                </a:solidFill>
                <a:latin typeface="Cambria"/>
                <a:cs typeface="Cambr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512" y="8"/>
            <a:ext cx="5845810" cy="3288029"/>
          </a:xfrm>
          <a:custGeom>
            <a:avLst/>
            <a:gdLst/>
            <a:ahLst/>
            <a:cxnLst/>
            <a:rect l="l" t="t" r="r" b="b"/>
            <a:pathLst>
              <a:path w="5845810" h="3288029">
                <a:moveTo>
                  <a:pt x="0" y="3287938"/>
                </a:moveTo>
                <a:lnTo>
                  <a:pt x="5845240" y="3287938"/>
                </a:lnTo>
                <a:lnTo>
                  <a:pt x="5845240" y="0"/>
                </a:lnTo>
                <a:lnTo>
                  <a:pt x="0" y="0"/>
                </a:lnTo>
                <a:lnTo>
                  <a:pt x="0" y="3287938"/>
                </a:lnTo>
                <a:close/>
              </a:path>
            </a:pathLst>
          </a:custGeom>
          <a:solidFill>
            <a:srgbClr val="282937"/>
          </a:solidFill>
        </p:spPr>
        <p:txBody>
          <a:bodyPr wrap="square" lIns="0" tIns="0" rIns="0" bIns="0" rtlCol="0"/>
          <a:lstStyle/>
          <a:p>
            <a:endParaRPr/>
          </a:p>
        </p:txBody>
      </p:sp>
      <p:sp>
        <p:nvSpPr>
          <p:cNvPr id="17" name="bg object 17"/>
          <p:cNvSpPr/>
          <p:nvPr/>
        </p:nvSpPr>
        <p:spPr>
          <a:xfrm>
            <a:off x="5069098" y="1888166"/>
            <a:ext cx="777875" cy="1111250"/>
          </a:xfrm>
          <a:custGeom>
            <a:avLst/>
            <a:gdLst/>
            <a:ahLst/>
            <a:cxnLst/>
            <a:rect l="l" t="t" r="r" b="b"/>
            <a:pathLst>
              <a:path w="777875" h="1111250">
                <a:moveTo>
                  <a:pt x="555619" y="0"/>
                </a:moveTo>
                <a:lnTo>
                  <a:pt x="0" y="555604"/>
                </a:lnTo>
                <a:lnTo>
                  <a:pt x="555619" y="1111197"/>
                </a:lnTo>
                <a:lnTo>
                  <a:pt x="777632" y="889182"/>
                </a:lnTo>
                <a:lnTo>
                  <a:pt x="777632" y="222018"/>
                </a:lnTo>
                <a:lnTo>
                  <a:pt x="555619" y="0"/>
                </a:lnTo>
                <a:close/>
              </a:path>
            </a:pathLst>
          </a:custGeom>
          <a:solidFill>
            <a:srgbClr val="484C67"/>
          </a:solidFill>
        </p:spPr>
        <p:txBody>
          <a:bodyPr wrap="square" lIns="0" tIns="0" rIns="0" bIns="0" rtlCol="0"/>
          <a:lstStyle/>
          <a:p>
            <a:endParaRPr/>
          </a:p>
        </p:txBody>
      </p:sp>
      <p:sp>
        <p:nvSpPr>
          <p:cNvPr id="18" name="bg object 18"/>
          <p:cNvSpPr/>
          <p:nvPr/>
        </p:nvSpPr>
        <p:spPr>
          <a:xfrm>
            <a:off x="2787598" y="2747223"/>
            <a:ext cx="924560" cy="541020"/>
          </a:xfrm>
          <a:custGeom>
            <a:avLst/>
            <a:gdLst/>
            <a:ahLst/>
            <a:cxnLst/>
            <a:rect l="l" t="t" r="r" b="b"/>
            <a:pathLst>
              <a:path w="924560" h="541020">
                <a:moveTo>
                  <a:pt x="540695" y="0"/>
                </a:moveTo>
                <a:lnTo>
                  <a:pt x="0" y="540723"/>
                </a:lnTo>
                <a:lnTo>
                  <a:pt x="767438" y="540723"/>
                </a:lnTo>
                <a:lnTo>
                  <a:pt x="924435" y="383724"/>
                </a:lnTo>
                <a:lnTo>
                  <a:pt x="540695" y="0"/>
                </a:lnTo>
                <a:close/>
              </a:path>
            </a:pathLst>
          </a:custGeom>
          <a:solidFill>
            <a:srgbClr val="484C67"/>
          </a:solidFill>
        </p:spPr>
        <p:txBody>
          <a:bodyPr wrap="square" lIns="0" tIns="0" rIns="0" bIns="0" rtlCol="0"/>
          <a:lstStyle/>
          <a:p>
            <a:endParaRPr/>
          </a:p>
        </p:txBody>
      </p:sp>
      <p:sp>
        <p:nvSpPr>
          <p:cNvPr id="19" name="bg object 19"/>
          <p:cNvSpPr/>
          <p:nvPr/>
        </p:nvSpPr>
        <p:spPr>
          <a:xfrm>
            <a:off x="2600837" y="2575346"/>
            <a:ext cx="758190" cy="713105"/>
          </a:xfrm>
          <a:custGeom>
            <a:avLst/>
            <a:gdLst/>
            <a:ahLst/>
            <a:cxnLst/>
            <a:rect l="l" t="t" r="r" b="b"/>
            <a:pathLst>
              <a:path w="758189" h="713104">
                <a:moveTo>
                  <a:pt x="555580" y="0"/>
                </a:moveTo>
                <a:lnTo>
                  <a:pt x="0" y="556402"/>
                </a:lnTo>
                <a:lnTo>
                  <a:pt x="156815" y="712600"/>
                </a:lnTo>
                <a:lnTo>
                  <a:pt x="247504" y="712600"/>
                </a:lnTo>
                <a:lnTo>
                  <a:pt x="757845" y="202250"/>
                </a:lnTo>
                <a:lnTo>
                  <a:pt x="555580" y="0"/>
                </a:lnTo>
                <a:close/>
              </a:path>
            </a:pathLst>
          </a:custGeom>
          <a:solidFill>
            <a:srgbClr val="6FB0DA"/>
          </a:solidFill>
        </p:spPr>
        <p:txBody>
          <a:bodyPr wrap="square" lIns="0" tIns="0" rIns="0" bIns="0" rtlCol="0"/>
          <a:lstStyle/>
          <a:p>
            <a:endParaRPr/>
          </a:p>
        </p:txBody>
      </p:sp>
      <p:sp>
        <p:nvSpPr>
          <p:cNvPr id="20" name="bg object 20"/>
          <p:cNvSpPr/>
          <p:nvPr/>
        </p:nvSpPr>
        <p:spPr>
          <a:xfrm>
            <a:off x="3805001" y="2205383"/>
            <a:ext cx="1845310" cy="1082675"/>
          </a:xfrm>
          <a:custGeom>
            <a:avLst/>
            <a:gdLst/>
            <a:ahLst/>
            <a:cxnLst/>
            <a:rect l="l" t="t" r="r" b="b"/>
            <a:pathLst>
              <a:path w="1845310" h="1082675">
                <a:moveTo>
                  <a:pt x="922842" y="0"/>
                </a:moveTo>
                <a:lnTo>
                  <a:pt x="0" y="922447"/>
                </a:lnTo>
                <a:lnTo>
                  <a:pt x="160181" y="1082563"/>
                </a:lnTo>
                <a:lnTo>
                  <a:pt x="1684849" y="1082563"/>
                </a:lnTo>
                <a:lnTo>
                  <a:pt x="1844893" y="922447"/>
                </a:lnTo>
                <a:lnTo>
                  <a:pt x="922842" y="0"/>
                </a:lnTo>
                <a:close/>
              </a:path>
            </a:pathLst>
          </a:custGeom>
          <a:solidFill>
            <a:srgbClr val="6FB0DA"/>
          </a:solidFill>
        </p:spPr>
        <p:txBody>
          <a:bodyPr wrap="square" lIns="0" tIns="0" rIns="0" bIns="0" rtlCol="0"/>
          <a:lstStyle/>
          <a:p>
            <a:endParaRPr/>
          </a:p>
        </p:txBody>
      </p:sp>
      <p:sp>
        <p:nvSpPr>
          <p:cNvPr id="21" name="bg object 21"/>
          <p:cNvSpPr/>
          <p:nvPr/>
        </p:nvSpPr>
        <p:spPr>
          <a:xfrm>
            <a:off x="1512" y="0"/>
            <a:ext cx="749300" cy="801370"/>
          </a:xfrm>
          <a:custGeom>
            <a:avLst/>
            <a:gdLst/>
            <a:ahLst/>
            <a:cxnLst/>
            <a:rect l="l" t="t" r="r" b="b"/>
            <a:pathLst>
              <a:path w="749300" h="801370">
                <a:moveTo>
                  <a:pt x="610284" y="0"/>
                </a:moveTo>
                <a:lnTo>
                  <a:pt x="0" y="0"/>
                </a:lnTo>
                <a:lnTo>
                  <a:pt x="0" y="714296"/>
                </a:lnTo>
                <a:lnTo>
                  <a:pt x="86618" y="800968"/>
                </a:lnTo>
                <a:lnTo>
                  <a:pt x="749176" y="138805"/>
                </a:lnTo>
                <a:lnTo>
                  <a:pt x="610284" y="0"/>
                </a:lnTo>
                <a:close/>
              </a:path>
            </a:pathLst>
          </a:custGeom>
          <a:solidFill>
            <a:srgbClr val="6FB0DA"/>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512" y="8"/>
            <a:ext cx="5845810" cy="3288029"/>
          </a:xfrm>
          <a:custGeom>
            <a:avLst/>
            <a:gdLst/>
            <a:ahLst/>
            <a:cxnLst/>
            <a:rect l="l" t="t" r="r" b="b"/>
            <a:pathLst>
              <a:path w="5845810" h="3288029">
                <a:moveTo>
                  <a:pt x="0" y="3287938"/>
                </a:moveTo>
                <a:lnTo>
                  <a:pt x="5845240" y="3287938"/>
                </a:lnTo>
                <a:lnTo>
                  <a:pt x="5845240" y="0"/>
                </a:lnTo>
                <a:lnTo>
                  <a:pt x="0" y="0"/>
                </a:lnTo>
                <a:lnTo>
                  <a:pt x="0" y="3287938"/>
                </a:lnTo>
                <a:close/>
              </a:path>
            </a:pathLst>
          </a:custGeom>
          <a:solidFill>
            <a:srgbClr val="282937"/>
          </a:solidFill>
        </p:spPr>
        <p:txBody>
          <a:bodyPr wrap="square" lIns="0" tIns="0" rIns="0" bIns="0" rtlCol="0"/>
          <a:lstStyle/>
          <a:p>
            <a:endParaRPr/>
          </a:p>
        </p:txBody>
      </p:sp>
      <p:sp>
        <p:nvSpPr>
          <p:cNvPr id="2" name="Holder 2"/>
          <p:cNvSpPr>
            <a:spLocks noGrp="1"/>
          </p:cNvSpPr>
          <p:nvPr>
            <p:ph type="title"/>
          </p:nvPr>
        </p:nvSpPr>
        <p:spPr>
          <a:xfrm>
            <a:off x="118334" y="536491"/>
            <a:ext cx="5618030" cy="354330"/>
          </a:xfrm>
          <a:prstGeom prst="rect">
            <a:avLst/>
          </a:prstGeom>
        </p:spPr>
        <p:txBody>
          <a:bodyPr wrap="square" lIns="0" tIns="0" rIns="0" bIns="0">
            <a:spAutoFit/>
          </a:bodyPr>
          <a:lstStyle>
            <a:lvl1pPr>
              <a:defRPr sz="1600" b="0" i="0">
                <a:solidFill>
                  <a:schemeClr val="bg1"/>
                </a:solidFill>
                <a:latin typeface="Cambria"/>
                <a:cs typeface="Cambria"/>
              </a:defRPr>
            </a:lvl1pPr>
          </a:lstStyle>
          <a:p>
            <a:endParaRPr/>
          </a:p>
        </p:txBody>
      </p:sp>
      <p:sp>
        <p:nvSpPr>
          <p:cNvPr id="3" name="Holder 3"/>
          <p:cNvSpPr>
            <a:spLocks noGrp="1"/>
          </p:cNvSpPr>
          <p:nvPr>
            <p:ph type="body" idx="1"/>
          </p:nvPr>
        </p:nvSpPr>
        <p:spPr>
          <a:xfrm>
            <a:off x="292735" y="757999"/>
            <a:ext cx="5269230" cy="217512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1990598" y="3064954"/>
            <a:ext cx="1873504" cy="16478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292735" y="3064954"/>
            <a:ext cx="1346581" cy="16478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12/22/2024</a:t>
            </a:fld>
            <a:endParaRPr lang="en-US"/>
          </a:p>
        </p:txBody>
      </p:sp>
      <p:sp>
        <p:nvSpPr>
          <p:cNvPr id="6" name="Holder 6"/>
          <p:cNvSpPr>
            <a:spLocks noGrp="1"/>
          </p:cNvSpPr>
          <p:nvPr>
            <p:ph type="sldNum" sz="quarter" idx="7"/>
          </p:nvPr>
        </p:nvSpPr>
        <p:spPr>
          <a:xfrm>
            <a:off x="4215384" y="3064954"/>
            <a:ext cx="1346581" cy="16478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jpg"/><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jp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hyperlink" Target="mailto:assiaboukhamla@email.com" TargetMode="Externa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35481" y="1077188"/>
            <a:ext cx="1982470" cy="982320"/>
          </a:xfrm>
          <a:prstGeom prst="rect">
            <a:avLst/>
          </a:prstGeom>
        </p:spPr>
        <p:txBody>
          <a:bodyPr vert="horz" wrap="square" lIns="0" tIns="57785" rIns="0" bIns="0" rtlCol="0">
            <a:spAutoFit/>
          </a:bodyPr>
          <a:lstStyle/>
          <a:p>
            <a:pPr marL="12700" marR="5080">
              <a:lnSpc>
                <a:spcPts val="1800"/>
              </a:lnSpc>
              <a:spcBef>
                <a:spcPts val="455"/>
              </a:spcBef>
            </a:pPr>
            <a:r>
              <a:rPr sz="2000" spc="80" dirty="0">
                <a:solidFill>
                  <a:srgbClr val="FFFFFF"/>
                </a:solidFill>
                <a:latin typeface="Cambria"/>
                <a:cs typeface="Cambria"/>
              </a:rPr>
              <a:t>Information </a:t>
            </a:r>
            <a:r>
              <a:rPr sz="2000" spc="85" dirty="0">
                <a:solidFill>
                  <a:srgbClr val="FFFFFF"/>
                </a:solidFill>
                <a:latin typeface="Cambria"/>
                <a:cs typeface="Cambria"/>
              </a:rPr>
              <a:t>and </a:t>
            </a:r>
            <a:r>
              <a:rPr sz="2000" spc="90" dirty="0">
                <a:solidFill>
                  <a:srgbClr val="FFFFFF"/>
                </a:solidFill>
                <a:latin typeface="Cambria"/>
                <a:cs typeface="Cambria"/>
              </a:rPr>
              <a:t> </a:t>
            </a:r>
            <a:r>
              <a:rPr sz="2000" spc="110" dirty="0">
                <a:solidFill>
                  <a:srgbClr val="FFFFFF"/>
                </a:solidFill>
                <a:latin typeface="Cambria"/>
                <a:cs typeface="Cambria"/>
              </a:rPr>
              <a:t>Communication </a:t>
            </a:r>
            <a:r>
              <a:rPr sz="2000" spc="114" dirty="0">
                <a:solidFill>
                  <a:srgbClr val="FFFFFF"/>
                </a:solidFill>
                <a:latin typeface="Cambria"/>
                <a:cs typeface="Cambria"/>
              </a:rPr>
              <a:t> </a:t>
            </a:r>
            <a:r>
              <a:rPr sz="2000" spc="60" dirty="0">
                <a:solidFill>
                  <a:srgbClr val="FFFFFF"/>
                </a:solidFill>
                <a:latin typeface="Cambria"/>
                <a:cs typeface="Cambria"/>
              </a:rPr>
              <a:t>Technologies</a:t>
            </a:r>
            <a:r>
              <a:rPr sz="2000" spc="-25" dirty="0">
                <a:solidFill>
                  <a:srgbClr val="FFFFFF"/>
                </a:solidFill>
                <a:latin typeface="Cambria"/>
                <a:cs typeface="Cambria"/>
              </a:rPr>
              <a:t> </a:t>
            </a:r>
            <a:r>
              <a:rPr sz="2000" dirty="0">
                <a:solidFill>
                  <a:srgbClr val="FFFFFF"/>
                </a:solidFill>
                <a:latin typeface="Cambria"/>
                <a:cs typeface="Cambria"/>
              </a:rPr>
              <a:t>(ICT)</a:t>
            </a:r>
            <a:endParaRPr sz="2000" dirty="0">
              <a:latin typeface="Cambria"/>
              <a:cs typeface="Cambria"/>
            </a:endParaRPr>
          </a:p>
        </p:txBody>
      </p:sp>
      <p:grpSp>
        <p:nvGrpSpPr>
          <p:cNvPr id="3" name="object 3"/>
          <p:cNvGrpSpPr/>
          <p:nvPr/>
        </p:nvGrpSpPr>
        <p:grpSpPr>
          <a:xfrm>
            <a:off x="2924293" y="0"/>
            <a:ext cx="2925445" cy="2998470"/>
            <a:chOff x="2924293" y="0"/>
            <a:chExt cx="2925445" cy="2998470"/>
          </a:xfrm>
        </p:grpSpPr>
        <p:pic>
          <p:nvPicPr>
            <p:cNvPr id="4" name="object 4"/>
            <p:cNvPicPr/>
            <p:nvPr/>
          </p:nvPicPr>
          <p:blipFill>
            <a:blip r:embed="rId3" cstate="print"/>
            <a:stretch>
              <a:fillRect/>
            </a:stretch>
          </p:blipFill>
          <p:spPr>
            <a:xfrm>
              <a:off x="2924293" y="1296567"/>
              <a:ext cx="1701777" cy="1701783"/>
            </a:xfrm>
            <a:prstGeom prst="rect">
              <a:avLst/>
            </a:prstGeom>
          </p:spPr>
        </p:pic>
        <p:pic>
          <p:nvPicPr>
            <p:cNvPr id="5" name="object 5"/>
            <p:cNvPicPr/>
            <p:nvPr/>
          </p:nvPicPr>
          <p:blipFill>
            <a:blip r:embed="rId4" cstate="print"/>
            <a:stretch>
              <a:fillRect/>
            </a:stretch>
          </p:blipFill>
          <p:spPr>
            <a:xfrm>
              <a:off x="3776136" y="0"/>
              <a:ext cx="2072975" cy="2367570"/>
            </a:xfrm>
            <a:prstGeom prst="rect">
              <a:avLst/>
            </a:prstGeom>
          </p:spPr>
        </p:pic>
      </p:grpSp>
      <p:pic>
        <p:nvPicPr>
          <p:cNvPr id="6" name="irc_mi" descr="http://info.univ-annaba.dz/images/univ-annaba.png">
            <a:extLst>
              <a:ext uri="{FF2B5EF4-FFF2-40B4-BE49-F238E27FC236}">
                <a16:creationId xmlns:a16="http://schemas.microsoft.com/office/drawing/2014/main" id="{8294EA3E-9FED-ED28-81C8-03865C64D3BB}"/>
              </a:ext>
            </a:extLst>
          </p:cNvPr>
          <p:cNvPicPr>
            <a:picLocks noChangeAspect="1" noChangeArrowheads="1"/>
          </p:cNvPicPr>
          <p:nvPr/>
        </p:nvPicPr>
        <p:blipFill rotWithShape="1">
          <a:blip r:embed="rId5" cstate="print"/>
          <a:srcRect t="-2249" r="812" b="1"/>
          <a:stretch/>
        </p:blipFill>
        <p:spPr bwMode="auto">
          <a:xfrm rot="2710274">
            <a:off x="765664" y="145664"/>
            <a:ext cx="473840" cy="460283"/>
          </a:xfrm>
          <a:prstGeom prst="rect">
            <a:avLst/>
          </a:prstGeom>
          <a:ln>
            <a:solidFill>
              <a:schemeClr val="bg1"/>
            </a:solidFill>
            <a:headEnd/>
            <a:tailEnd/>
          </a:ln>
        </p:spPr>
        <p:style>
          <a:lnRef idx="2">
            <a:schemeClr val="accent1"/>
          </a:lnRef>
          <a:fillRef idx="1">
            <a:schemeClr val="lt1"/>
          </a:fillRef>
          <a:effectRef idx="0">
            <a:schemeClr val="accent1"/>
          </a:effectRef>
          <a:fontRef idx="minor">
            <a:schemeClr val="dk1"/>
          </a:fontRef>
        </p:style>
      </p:pic>
      <p:sp>
        <p:nvSpPr>
          <p:cNvPr id="7" name="Google Shape;18684;p1">
            <a:extLst>
              <a:ext uri="{FF2B5EF4-FFF2-40B4-BE49-F238E27FC236}">
                <a16:creationId xmlns:a16="http://schemas.microsoft.com/office/drawing/2014/main" id="{233721F2-03CE-0E38-ECEF-4A6880E8271D}"/>
              </a:ext>
            </a:extLst>
          </p:cNvPr>
          <p:cNvSpPr txBox="1"/>
          <p:nvPr/>
        </p:nvSpPr>
        <p:spPr>
          <a:xfrm>
            <a:off x="1326716" y="0"/>
            <a:ext cx="3195153" cy="88482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050" b="1" i="0" u="none" strike="noStrike" cap="small" dirty="0" err="1">
                <a:solidFill>
                  <a:schemeClr val="bg1">
                    <a:lumMod val="75000"/>
                  </a:schemeClr>
                </a:solidFill>
                <a:latin typeface="Cambria" panose="02040503050406030204" pitchFamily="18" charset="0"/>
                <a:ea typeface="Cambria" panose="02040503050406030204" pitchFamily="18" charset="0"/>
                <a:cs typeface="Raleway"/>
                <a:sym typeface="Raleway"/>
              </a:rPr>
              <a:t>Badji</a:t>
            </a:r>
            <a:r>
              <a:rPr lang="en-US" sz="1050" b="1" i="0" u="none" strike="noStrike" cap="small" dirty="0">
                <a:solidFill>
                  <a:schemeClr val="bg1">
                    <a:lumMod val="75000"/>
                  </a:schemeClr>
                </a:solidFill>
                <a:latin typeface="Cambria" panose="02040503050406030204" pitchFamily="18" charset="0"/>
                <a:ea typeface="Cambria" panose="02040503050406030204" pitchFamily="18" charset="0"/>
                <a:cs typeface="Raleway"/>
                <a:sym typeface="Raleway"/>
              </a:rPr>
              <a:t> Mokhtar</a:t>
            </a:r>
            <a:r>
              <a:rPr lang="en-US" sz="1050" b="1" i="0" u="none" strike="noStrike" cap="none" dirty="0">
                <a:solidFill>
                  <a:schemeClr val="bg1">
                    <a:lumMod val="75000"/>
                  </a:schemeClr>
                </a:solidFill>
                <a:latin typeface="Cambria" panose="02040503050406030204" pitchFamily="18" charset="0"/>
                <a:ea typeface="Cambria" panose="02040503050406030204" pitchFamily="18" charset="0"/>
                <a:cs typeface="Raleway"/>
                <a:sym typeface="Raleway"/>
              </a:rPr>
              <a:t> </a:t>
            </a:r>
            <a:r>
              <a:rPr lang="en-US" sz="1050" b="1" i="0" u="none" strike="noStrike" cap="small" dirty="0">
                <a:solidFill>
                  <a:schemeClr val="bg1">
                    <a:lumMod val="75000"/>
                  </a:schemeClr>
                </a:solidFill>
                <a:latin typeface="Cambria" panose="02040503050406030204" pitchFamily="18" charset="0"/>
                <a:ea typeface="Cambria" panose="02040503050406030204" pitchFamily="18" charset="0"/>
                <a:cs typeface="Raleway"/>
                <a:sym typeface="Raleway"/>
              </a:rPr>
              <a:t>– Annaba </a:t>
            </a:r>
            <a:r>
              <a:rPr lang="en-US" sz="1050" b="1" i="0" u="none" strike="noStrike" cap="none" dirty="0">
                <a:solidFill>
                  <a:schemeClr val="bg1">
                    <a:lumMod val="75000"/>
                  </a:schemeClr>
                </a:solidFill>
                <a:latin typeface="Cambria" panose="02040503050406030204" pitchFamily="18" charset="0"/>
                <a:ea typeface="Cambria" panose="02040503050406030204" pitchFamily="18" charset="0"/>
                <a:cs typeface="Raleway"/>
                <a:sym typeface="Raleway"/>
              </a:rPr>
              <a:t>UNIVERSITY</a:t>
            </a:r>
          </a:p>
          <a:p>
            <a:pPr marL="0" marR="0" lvl="0" indent="0" algn="ctr" rtl="0">
              <a:lnSpc>
                <a:spcPct val="100000"/>
              </a:lnSpc>
              <a:spcBef>
                <a:spcPts val="0"/>
              </a:spcBef>
              <a:spcAft>
                <a:spcPts val="0"/>
              </a:spcAft>
              <a:buClr>
                <a:srgbClr val="000000"/>
              </a:buClr>
              <a:buSzPts val="1100"/>
              <a:buFont typeface="Arial"/>
              <a:buNone/>
            </a:pPr>
            <a:r>
              <a:rPr lang="en-US" sz="1050" b="1" i="0" u="none" strike="noStrike" cap="none" dirty="0">
                <a:solidFill>
                  <a:schemeClr val="bg1">
                    <a:lumMod val="75000"/>
                  </a:schemeClr>
                </a:solidFill>
                <a:latin typeface="Cambria" panose="02040503050406030204" pitchFamily="18" charset="0"/>
                <a:ea typeface="Cambria" panose="02040503050406030204" pitchFamily="18" charset="0"/>
                <a:cs typeface="Raleway"/>
                <a:sym typeface="Raleway"/>
              </a:rPr>
              <a:t>Faculty of letters and languages</a:t>
            </a:r>
            <a:r>
              <a:rPr lang="en-US" sz="1050" b="1" i="0" u="none" strike="noStrike" cap="none" dirty="0">
                <a:solidFill>
                  <a:schemeClr val="bg1">
                    <a:lumMod val="75000"/>
                  </a:schemeClr>
                </a:solidFill>
                <a:latin typeface="Cambria" panose="02040503050406030204" pitchFamily="18" charset="0"/>
                <a:ea typeface="Cambria" panose="02040503050406030204" pitchFamily="18" charset="0"/>
                <a:cs typeface="Times New Roman"/>
                <a:sym typeface="Times New Roman"/>
              </a:rPr>
              <a:t>  </a:t>
            </a:r>
          </a:p>
          <a:p>
            <a:pPr marL="0" marR="0" lvl="0" indent="0" algn="ctr" rtl="0">
              <a:lnSpc>
                <a:spcPct val="100000"/>
              </a:lnSpc>
              <a:spcBef>
                <a:spcPts val="0"/>
              </a:spcBef>
              <a:spcAft>
                <a:spcPts val="0"/>
              </a:spcAft>
              <a:buClr>
                <a:srgbClr val="000000"/>
              </a:buClr>
              <a:buSzPts val="1200"/>
              <a:buFont typeface="Arial"/>
              <a:buNone/>
            </a:pPr>
            <a:r>
              <a:rPr lang="en-US" sz="1050" b="1" i="0" u="none" strike="noStrike" cap="none" dirty="0">
                <a:solidFill>
                  <a:schemeClr val="bg1">
                    <a:lumMod val="75000"/>
                  </a:schemeClr>
                </a:solidFill>
                <a:latin typeface="Cambria" panose="02040503050406030204" pitchFamily="18" charset="0"/>
                <a:ea typeface="Cambria" panose="02040503050406030204" pitchFamily="18" charset="0"/>
                <a:cs typeface="Times New Roman"/>
                <a:sym typeface="Times New Roman"/>
              </a:rPr>
              <a:t>Annaba, A</a:t>
            </a:r>
            <a:r>
              <a:rPr lang="en-US" sz="1050" b="1" dirty="0">
                <a:solidFill>
                  <a:schemeClr val="bg1">
                    <a:lumMod val="75000"/>
                  </a:schemeClr>
                </a:solidFill>
                <a:latin typeface="Cambria" panose="02040503050406030204" pitchFamily="18" charset="0"/>
                <a:ea typeface="Cambria" panose="02040503050406030204" pitchFamily="18" charset="0"/>
                <a:cs typeface="Times New Roman"/>
                <a:sym typeface="Times New Roman"/>
              </a:rPr>
              <a:t>LGERIA</a:t>
            </a:r>
            <a:endParaRPr sz="1050" b="1" i="0" u="none" strike="noStrike" cap="none" dirty="0">
              <a:solidFill>
                <a:schemeClr val="bg1">
                  <a:lumMod val="75000"/>
                </a:schemeClr>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Ubuntu"/>
              <a:ea typeface="Ubuntu"/>
              <a:cs typeface="Ubuntu"/>
              <a:sym typeface="Ubuntu"/>
            </a:endParaRPr>
          </a:p>
        </p:txBody>
      </p:sp>
      <p:pic>
        <p:nvPicPr>
          <p:cNvPr id="2049" name="Picture 2" descr="Faculté des Sciences Humaines et Sociales">
            <a:extLst>
              <a:ext uri="{FF2B5EF4-FFF2-40B4-BE49-F238E27FC236}">
                <a16:creationId xmlns:a16="http://schemas.microsoft.com/office/drawing/2014/main" id="{BEA79BF6-A4B4-2BDD-3860-B97F28BFC1D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614170">
            <a:off x="4776886" y="173091"/>
            <a:ext cx="494518" cy="4945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3DA9D2AB-4FBC-1854-66F4-262021E9C25A}"/>
              </a:ext>
            </a:extLst>
          </p:cNvPr>
          <p:cNvSpPr>
            <a:spLocks noChangeArrowheads="1"/>
          </p:cNvSpPr>
          <p:nvPr/>
        </p:nvSpPr>
        <p:spPr bwMode="auto">
          <a:xfrm>
            <a:off x="0" y="0"/>
            <a:ext cx="5854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4">
            <a:extLst>
              <a:ext uri="{FF2B5EF4-FFF2-40B4-BE49-F238E27FC236}">
                <a16:creationId xmlns:a16="http://schemas.microsoft.com/office/drawing/2014/main" id="{B13C15A8-3526-DD77-7225-F4DCE09F4D9D}"/>
              </a:ext>
            </a:extLst>
          </p:cNvPr>
          <p:cNvSpPr>
            <a:spLocks noChangeArrowheads="1"/>
          </p:cNvSpPr>
          <p:nvPr/>
        </p:nvSpPr>
        <p:spPr bwMode="auto">
          <a:xfrm>
            <a:off x="0" y="457200"/>
            <a:ext cx="5854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1" name="Google Shape;18681;p1">
            <a:extLst>
              <a:ext uri="{FF2B5EF4-FFF2-40B4-BE49-F238E27FC236}">
                <a16:creationId xmlns:a16="http://schemas.microsoft.com/office/drawing/2014/main" id="{0E9A1EBA-ACD7-41F4-5A98-7915EAC7E8C8}"/>
              </a:ext>
            </a:extLst>
          </p:cNvPr>
          <p:cNvSpPr txBox="1">
            <a:spLocks/>
          </p:cNvSpPr>
          <p:nvPr/>
        </p:nvSpPr>
        <p:spPr>
          <a:xfrm>
            <a:off x="226966" y="2381252"/>
            <a:ext cx="2199500" cy="56197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Ubuntu"/>
              <a:buNone/>
              <a:defRPr sz="4800" b="1" i="0" u="none" strike="noStrike" cap="none">
                <a:solidFill>
                  <a:schemeClr val="dk1"/>
                </a:solidFill>
                <a:latin typeface="Ubuntu"/>
                <a:ea typeface="Ubuntu"/>
                <a:cs typeface="Ubuntu"/>
                <a:sym typeface="Ubuntu"/>
              </a:defRPr>
            </a:lvl1pPr>
            <a:lvl2pPr marR="0" lvl="1" algn="ctr" rtl="0">
              <a:lnSpc>
                <a:spcPct val="100000"/>
              </a:lnSpc>
              <a:spcBef>
                <a:spcPts val="0"/>
              </a:spcBef>
              <a:spcAft>
                <a:spcPts val="0"/>
              </a:spcAft>
              <a:buClr>
                <a:schemeClr val="dk1"/>
              </a:buClr>
              <a:buSzPts val="5200"/>
              <a:buFont typeface="Century Gothic"/>
              <a:buNone/>
              <a:defRPr sz="5200" b="1" i="0" u="none" strike="noStrike" cap="none">
                <a:solidFill>
                  <a:schemeClr val="dk1"/>
                </a:solidFill>
                <a:latin typeface="Century Gothic"/>
                <a:ea typeface="Century Gothic"/>
                <a:cs typeface="Century Gothic"/>
                <a:sym typeface="Century Gothic"/>
              </a:defRPr>
            </a:lvl2pPr>
            <a:lvl3pPr marR="0" lvl="2" algn="ctr" rtl="0">
              <a:lnSpc>
                <a:spcPct val="100000"/>
              </a:lnSpc>
              <a:spcBef>
                <a:spcPts val="0"/>
              </a:spcBef>
              <a:spcAft>
                <a:spcPts val="0"/>
              </a:spcAft>
              <a:buClr>
                <a:schemeClr val="dk1"/>
              </a:buClr>
              <a:buSzPts val="5200"/>
              <a:buFont typeface="Century Gothic"/>
              <a:buNone/>
              <a:defRPr sz="5200" b="1" i="0" u="none" strike="noStrike" cap="none">
                <a:solidFill>
                  <a:schemeClr val="dk1"/>
                </a:solidFill>
                <a:latin typeface="Century Gothic"/>
                <a:ea typeface="Century Gothic"/>
                <a:cs typeface="Century Gothic"/>
                <a:sym typeface="Century Gothic"/>
              </a:defRPr>
            </a:lvl3pPr>
            <a:lvl4pPr marR="0" lvl="3" algn="ctr" rtl="0">
              <a:lnSpc>
                <a:spcPct val="100000"/>
              </a:lnSpc>
              <a:spcBef>
                <a:spcPts val="0"/>
              </a:spcBef>
              <a:spcAft>
                <a:spcPts val="0"/>
              </a:spcAft>
              <a:buClr>
                <a:schemeClr val="dk1"/>
              </a:buClr>
              <a:buSzPts val="5200"/>
              <a:buFont typeface="Century Gothic"/>
              <a:buNone/>
              <a:defRPr sz="5200" b="1" i="0" u="none" strike="noStrike" cap="none">
                <a:solidFill>
                  <a:schemeClr val="dk1"/>
                </a:solidFill>
                <a:latin typeface="Century Gothic"/>
                <a:ea typeface="Century Gothic"/>
                <a:cs typeface="Century Gothic"/>
                <a:sym typeface="Century Gothic"/>
              </a:defRPr>
            </a:lvl4pPr>
            <a:lvl5pPr marR="0" lvl="4" algn="ctr" rtl="0">
              <a:lnSpc>
                <a:spcPct val="100000"/>
              </a:lnSpc>
              <a:spcBef>
                <a:spcPts val="0"/>
              </a:spcBef>
              <a:spcAft>
                <a:spcPts val="0"/>
              </a:spcAft>
              <a:buClr>
                <a:schemeClr val="dk1"/>
              </a:buClr>
              <a:buSzPts val="5200"/>
              <a:buFont typeface="Century Gothic"/>
              <a:buNone/>
              <a:defRPr sz="5200" b="1" i="0" u="none" strike="noStrike" cap="none">
                <a:solidFill>
                  <a:schemeClr val="dk1"/>
                </a:solidFill>
                <a:latin typeface="Century Gothic"/>
                <a:ea typeface="Century Gothic"/>
                <a:cs typeface="Century Gothic"/>
                <a:sym typeface="Century Gothic"/>
              </a:defRPr>
            </a:lvl5pPr>
            <a:lvl6pPr marR="0" lvl="5" algn="ctr" rtl="0">
              <a:lnSpc>
                <a:spcPct val="100000"/>
              </a:lnSpc>
              <a:spcBef>
                <a:spcPts val="0"/>
              </a:spcBef>
              <a:spcAft>
                <a:spcPts val="0"/>
              </a:spcAft>
              <a:buClr>
                <a:schemeClr val="dk1"/>
              </a:buClr>
              <a:buSzPts val="5200"/>
              <a:buFont typeface="Century Gothic"/>
              <a:buNone/>
              <a:defRPr sz="5200" b="1" i="0" u="none" strike="noStrike" cap="none">
                <a:solidFill>
                  <a:schemeClr val="dk1"/>
                </a:solidFill>
                <a:latin typeface="Century Gothic"/>
                <a:ea typeface="Century Gothic"/>
                <a:cs typeface="Century Gothic"/>
                <a:sym typeface="Century Gothic"/>
              </a:defRPr>
            </a:lvl6pPr>
            <a:lvl7pPr marR="0" lvl="6" algn="ctr" rtl="0">
              <a:lnSpc>
                <a:spcPct val="100000"/>
              </a:lnSpc>
              <a:spcBef>
                <a:spcPts val="0"/>
              </a:spcBef>
              <a:spcAft>
                <a:spcPts val="0"/>
              </a:spcAft>
              <a:buClr>
                <a:schemeClr val="dk1"/>
              </a:buClr>
              <a:buSzPts val="5200"/>
              <a:buFont typeface="Century Gothic"/>
              <a:buNone/>
              <a:defRPr sz="5200" b="1" i="0" u="none" strike="noStrike" cap="none">
                <a:solidFill>
                  <a:schemeClr val="dk1"/>
                </a:solidFill>
                <a:latin typeface="Century Gothic"/>
                <a:ea typeface="Century Gothic"/>
                <a:cs typeface="Century Gothic"/>
                <a:sym typeface="Century Gothic"/>
              </a:defRPr>
            </a:lvl7pPr>
            <a:lvl8pPr marR="0" lvl="7" algn="ctr" rtl="0">
              <a:lnSpc>
                <a:spcPct val="100000"/>
              </a:lnSpc>
              <a:spcBef>
                <a:spcPts val="0"/>
              </a:spcBef>
              <a:spcAft>
                <a:spcPts val="0"/>
              </a:spcAft>
              <a:buClr>
                <a:schemeClr val="dk1"/>
              </a:buClr>
              <a:buSzPts val="5200"/>
              <a:buFont typeface="Century Gothic"/>
              <a:buNone/>
              <a:defRPr sz="5200" b="1" i="0" u="none" strike="noStrike" cap="none">
                <a:solidFill>
                  <a:schemeClr val="dk1"/>
                </a:solidFill>
                <a:latin typeface="Century Gothic"/>
                <a:ea typeface="Century Gothic"/>
                <a:cs typeface="Century Gothic"/>
                <a:sym typeface="Century Gothic"/>
              </a:defRPr>
            </a:lvl8pPr>
            <a:lvl9pPr marR="0" lvl="8" algn="ctr" rtl="0">
              <a:lnSpc>
                <a:spcPct val="100000"/>
              </a:lnSpc>
              <a:spcBef>
                <a:spcPts val="0"/>
              </a:spcBef>
              <a:spcAft>
                <a:spcPts val="0"/>
              </a:spcAft>
              <a:buClr>
                <a:schemeClr val="dk1"/>
              </a:buClr>
              <a:buSzPts val="5200"/>
              <a:buFont typeface="Century Gothic"/>
              <a:buNone/>
              <a:defRPr sz="5200" b="1" i="0" u="none" strike="noStrike" cap="none">
                <a:solidFill>
                  <a:schemeClr val="dk1"/>
                </a:solidFill>
                <a:latin typeface="Century Gothic"/>
                <a:ea typeface="Century Gothic"/>
                <a:cs typeface="Century Gothic"/>
                <a:sym typeface="Century Gothic"/>
              </a:defRPr>
            </a:lvl9pPr>
          </a:lstStyle>
          <a:p>
            <a:pPr>
              <a:spcAft>
                <a:spcPts val="600"/>
              </a:spcAft>
            </a:pPr>
            <a:r>
              <a:rPr lang="en-US" sz="1050" b="0" dirty="0">
                <a:solidFill>
                  <a:schemeClr val="bg1">
                    <a:lumMod val="75000"/>
                  </a:schemeClr>
                </a:solidFill>
                <a:latin typeface="Cambria" panose="02040503050406030204" pitchFamily="18" charset="0"/>
                <a:ea typeface="Cambria" panose="02040503050406030204" pitchFamily="18" charset="0"/>
              </a:rPr>
              <a:t>Presented by : Assia BOUKHAMLA</a:t>
            </a:r>
          </a:p>
          <a:p>
            <a:pPr>
              <a:spcAft>
                <a:spcPts val="600"/>
              </a:spcAft>
            </a:pPr>
            <a:r>
              <a:rPr lang="en-US" sz="1050" b="0" dirty="0">
                <a:solidFill>
                  <a:schemeClr val="bg1">
                    <a:lumMod val="75000"/>
                  </a:schemeClr>
                </a:solidFill>
                <a:latin typeface="Cambria" panose="02040503050406030204" pitchFamily="18" charset="0"/>
                <a:ea typeface="Cambria" panose="02040503050406030204" pitchFamily="18" charset="0"/>
              </a:rPr>
              <a:t>2024/2025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411077" y="0"/>
            <a:ext cx="2435860" cy="1732914"/>
            <a:chOff x="3411077" y="0"/>
            <a:chExt cx="2435860" cy="1732914"/>
          </a:xfrm>
        </p:grpSpPr>
        <p:sp>
          <p:nvSpPr>
            <p:cNvPr id="3" name="object 3"/>
            <p:cNvSpPr/>
            <p:nvPr/>
          </p:nvSpPr>
          <p:spPr>
            <a:xfrm>
              <a:off x="3582949" y="12"/>
              <a:ext cx="2264410" cy="1628139"/>
            </a:xfrm>
            <a:custGeom>
              <a:avLst/>
              <a:gdLst/>
              <a:ahLst/>
              <a:cxnLst/>
              <a:rect l="l" t="t" r="r" b="b"/>
              <a:pathLst>
                <a:path w="2264410" h="1628139">
                  <a:moveTo>
                    <a:pt x="939330" y="1012659"/>
                  </a:moveTo>
                  <a:lnTo>
                    <a:pt x="555586" y="628129"/>
                  </a:lnTo>
                  <a:lnTo>
                    <a:pt x="0" y="1183741"/>
                  </a:lnTo>
                  <a:lnTo>
                    <a:pt x="383717" y="1568259"/>
                  </a:lnTo>
                  <a:lnTo>
                    <a:pt x="939330" y="1012659"/>
                  </a:lnTo>
                  <a:close/>
                </a:path>
                <a:path w="2264410" h="1628139">
                  <a:moveTo>
                    <a:pt x="2263787" y="178587"/>
                  </a:moveTo>
                  <a:lnTo>
                    <a:pt x="2085200" y="0"/>
                  </a:lnTo>
                  <a:lnTo>
                    <a:pt x="1219022" y="0"/>
                  </a:lnTo>
                  <a:lnTo>
                    <a:pt x="621576" y="597433"/>
                  </a:lnTo>
                  <a:lnTo>
                    <a:pt x="1652104" y="1627962"/>
                  </a:lnTo>
                  <a:lnTo>
                    <a:pt x="2263787" y="1016292"/>
                  </a:lnTo>
                  <a:lnTo>
                    <a:pt x="2263787" y="178587"/>
                  </a:lnTo>
                  <a:close/>
                </a:path>
              </a:pathLst>
            </a:custGeom>
            <a:solidFill>
              <a:srgbClr val="6FB0DA"/>
            </a:solidFill>
          </p:spPr>
          <p:txBody>
            <a:bodyPr wrap="square" lIns="0" tIns="0" rIns="0" bIns="0" rtlCol="0"/>
            <a:lstStyle/>
            <a:p>
              <a:endParaRPr/>
            </a:p>
          </p:txBody>
        </p:sp>
        <p:sp>
          <p:nvSpPr>
            <p:cNvPr id="4" name="object 4"/>
            <p:cNvSpPr/>
            <p:nvPr/>
          </p:nvSpPr>
          <p:spPr>
            <a:xfrm>
              <a:off x="3411077" y="457056"/>
              <a:ext cx="758190" cy="758190"/>
            </a:xfrm>
            <a:custGeom>
              <a:avLst/>
              <a:gdLst/>
              <a:ahLst/>
              <a:cxnLst/>
              <a:rect l="l" t="t" r="r" b="b"/>
              <a:pathLst>
                <a:path w="758189" h="758190">
                  <a:moveTo>
                    <a:pt x="555589" y="0"/>
                  </a:moveTo>
                  <a:lnTo>
                    <a:pt x="0" y="555604"/>
                  </a:lnTo>
                  <a:lnTo>
                    <a:pt x="202265" y="757857"/>
                  </a:lnTo>
                  <a:lnTo>
                    <a:pt x="757854" y="201454"/>
                  </a:lnTo>
                  <a:lnTo>
                    <a:pt x="555589" y="0"/>
                  </a:lnTo>
                  <a:close/>
                </a:path>
              </a:pathLst>
            </a:custGeom>
            <a:solidFill>
              <a:srgbClr val="484C67"/>
            </a:solidFill>
          </p:spPr>
          <p:txBody>
            <a:bodyPr wrap="square" lIns="0" tIns="0" rIns="0" bIns="0" rtlCol="0"/>
            <a:lstStyle/>
            <a:p>
              <a:endParaRPr/>
            </a:p>
          </p:txBody>
        </p:sp>
        <p:sp>
          <p:nvSpPr>
            <p:cNvPr id="5" name="object 5"/>
            <p:cNvSpPr/>
            <p:nvPr/>
          </p:nvSpPr>
          <p:spPr>
            <a:xfrm>
              <a:off x="5286451" y="1110581"/>
              <a:ext cx="560705" cy="622300"/>
            </a:xfrm>
            <a:custGeom>
              <a:avLst/>
              <a:gdLst/>
              <a:ahLst/>
              <a:cxnLst/>
              <a:rect l="l" t="t" r="r" b="b"/>
              <a:pathLst>
                <a:path w="560704" h="622300">
                  <a:moveTo>
                    <a:pt x="560295" y="0"/>
                  </a:moveTo>
                  <a:lnTo>
                    <a:pt x="0" y="559793"/>
                  </a:lnTo>
                  <a:lnTo>
                    <a:pt x="62240" y="622039"/>
                  </a:lnTo>
                  <a:lnTo>
                    <a:pt x="560295" y="123539"/>
                  </a:lnTo>
                  <a:lnTo>
                    <a:pt x="560295" y="0"/>
                  </a:lnTo>
                  <a:close/>
                </a:path>
              </a:pathLst>
            </a:custGeom>
            <a:solidFill>
              <a:srgbClr val="6FB0DA"/>
            </a:solidFill>
          </p:spPr>
          <p:txBody>
            <a:bodyPr wrap="square" lIns="0" tIns="0" rIns="0" bIns="0" rtlCol="0"/>
            <a:lstStyle/>
            <a:p>
              <a:endParaRPr/>
            </a:p>
          </p:txBody>
        </p:sp>
      </p:grpSp>
      <p:sp>
        <p:nvSpPr>
          <p:cNvPr id="7" name="object 7"/>
          <p:cNvSpPr txBox="1">
            <a:spLocks noGrp="1"/>
          </p:cNvSpPr>
          <p:nvPr>
            <p:ph type="title"/>
          </p:nvPr>
        </p:nvSpPr>
        <p:spPr>
          <a:xfrm>
            <a:off x="194691" y="700677"/>
            <a:ext cx="2890520" cy="303530"/>
          </a:xfrm>
          <a:prstGeom prst="rect">
            <a:avLst/>
          </a:prstGeom>
        </p:spPr>
        <p:txBody>
          <a:bodyPr vert="horz" wrap="square" lIns="0" tIns="15240" rIns="0" bIns="0" rtlCol="0">
            <a:spAutoFit/>
          </a:bodyPr>
          <a:lstStyle/>
          <a:p>
            <a:pPr marL="12700" algn="r">
              <a:lnSpc>
                <a:spcPct val="100000"/>
              </a:lnSpc>
              <a:spcBef>
                <a:spcPts val="120"/>
              </a:spcBef>
            </a:pPr>
            <a:r>
              <a:rPr lang="fr-FR" sz="1800" spc="130" dirty="0"/>
              <a:t>Hardware components</a:t>
            </a:r>
            <a:endParaRPr sz="1800" dirty="0"/>
          </a:p>
        </p:txBody>
      </p:sp>
      <p:sp>
        <p:nvSpPr>
          <p:cNvPr id="9" name="object 9"/>
          <p:cNvSpPr/>
          <p:nvPr/>
        </p:nvSpPr>
        <p:spPr>
          <a:xfrm>
            <a:off x="1794598" y="1166647"/>
            <a:ext cx="1294130" cy="30480"/>
          </a:xfrm>
          <a:custGeom>
            <a:avLst/>
            <a:gdLst/>
            <a:ahLst/>
            <a:cxnLst/>
            <a:rect l="l" t="t" r="r" b="b"/>
            <a:pathLst>
              <a:path w="1294130" h="30480">
                <a:moveTo>
                  <a:pt x="1293863" y="0"/>
                </a:moveTo>
                <a:lnTo>
                  <a:pt x="0" y="0"/>
                </a:lnTo>
                <a:lnTo>
                  <a:pt x="0" y="30454"/>
                </a:lnTo>
                <a:lnTo>
                  <a:pt x="1293863" y="30454"/>
                </a:lnTo>
                <a:lnTo>
                  <a:pt x="1293863" y="0"/>
                </a:lnTo>
                <a:close/>
              </a:path>
            </a:pathLst>
          </a:custGeom>
          <a:solidFill>
            <a:srgbClr val="6FB0DA"/>
          </a:solidFill>
        </p:spPr>
        <p:txBody>
          <a:bodyPr wrap="square" lIns="0" tIns="0" rIns="0" bIns="0" rtlCol="0"/>
          <a:lstStyle/>
          <a:p>
            <a:endParaRPr/>
          </a:p>
        </p:txBody>
      </p:sp>
      <p:pic>
        <p:nvPicPr>
          <p:cNvPr id="10" name="object 10"/>
          <p:cNvPicPr/>
          <p:nvPr/>
        </p:nvPicPr>
        <p:blipFill>
          <a:blip r:embed="rId2" cstate="print"/>
          <a:stretch>
            <a:fillRect/>
          </a:stretch>
        </p:blipFill>
        <p:spPr>
          <a:xfrm>
            <a:off x="3546988" y="1061668"/>
            <a:ext cx="2036673" cy="2036671"/>
          </a:xfrm>
          <a:prstGeom prst="rect">
            <a:avLst/>
          </a:prstGeom>
        </p:spPr>
      </p:pic>
      <p:grpSp>
        <p:nvGrpSpPr>
          <p:cNvPr id="14" name="object 6">
            <a:extLst>
              <a:ext uri="{FF2B5EF4-FFF2-40B4-BE49-F238E27FC236}">
                <a16:creationId xmlns:a16="http://schemas.microsoft.com/office/drawing/2014/main" id="{CEA69F48-534D-A2D1-CD38-1CBC2932E576}"/>
              </a:ext>
            </a:extLst>
          </p:cNvPr>
          <p:cNvGrpSpPr/>
          <p:nvPr/>
        </p:nvGrpSpPr>
        <p:grpSpPr>
          <a:xfrm>
            <a:off x="1512" y="1298544"/>
            <a:ext cx="1475740" cy="1989455"/>
            <a:chOff x="1512" y="1298544"/>
            <a:chExt cx="1475740" cy="1989455"/>
          </a:xfrm>
        </p:grpSpPr>
        <p:sp>
          <p:nvSpPr>
            <p:cNvPr id="15" name="object 7">
              <a:extLst>
                <a:ext uri="{FF2B5EF4-FFF2-40B4-BE49-F238E27FC236}">
                  <a16:creationId xmlns:a16="http://schemas.microsoft.com/office/drawing/2014/main" id="{AF5ADE85-B7A0-2036-0A03-73DEB7490F65}"/>
                </a:ext>
              </a:extLst>
            </p:cNvPr>
            <p:cNvSpPr/>
            <p:nvPr/>
          </p:nvSpPr>
          <p:spPr>
            <a:xfrm>
              <a:off x="1512" y="2174022"/>
              <a:ext cx="1475740" cy="1114425"/>
            </a:xfrm>
            <a:custGeom>
              <a:avLst/>
              <a:gdLst/>
              <a:ahLst/>
              <a:cxnLst/>
              <a:rect l="l" t="t" r="r" b="b"/>
              <a:pathLst>
                <a:path w="1475740" h="1114425">
                  <a:moveTo>
                    <a:pt x="445032" y="0"/>
                  </a:moveTo>
                  <a:lnTo>
                    <a:pt x="0" y="444856"/>
                  </a:lnTo>
                  <a:lnTo>
                    <a:pt x="0" y="1113924"/>
                  </a:lnTo>
                  <a:lnTo>
                    <a:pt x="1391791" y="1113924"/>
                  </a:lnTo>
                  <a:lnTo>
                    <a:pt x="1475551" y="1030125"/>
                  </a:lnTo>
                  <a:lnTo>
                    <a:pt x="445032" y="0"/>
                  </a:lnTo>
                  <a:close/>
                </a:path>
              </a:pathLst>
            </a:custGeom>
            <a:solidFill>
              <a:srgbClr val="484C67"/>
            </a:solidFill>
          </p:spPr>
          <p:txBody>
            <a:bodyPr wrap="square" lIns="0" tIns="0" rIns="0" bIns="0" rtlCol="0"/>
            <a:lstStyle/>
            <a:p>
              <a:endParaRPr/>
            </a:p>
          </p:txBody>
        </p:sp>
        <p:sp>
          <p:nvSpPr>
            <p:cNvPr id="16" name="object 8">
              <a:extLst>
                <a:ext uri="{FF2B5EF4-FFF2-40B4-BE49-F238E27FC236}">
                  <a16:creationId xmlns:a16="http://schemas.microsoft.com/office/drawing/2014/main" id="{E9D2ACA4-2C7D-4FD7-C275-984B92B4C172}"/>
                </a:ext>
              </a:extLst>
            </p:cNvPr>
            <p:cNvSpPr/>
            <p:nvPr/>
          </p:nvSpPr>
          <p:spPr>
            <a:xfrm>
              <a:off x="1512" y="1298544"/>
              <a:ext cx="615950" cy="1231265"/>
            </a:xfrm>
            <a:custGeom>
              <a:avLst/>
              <a:gdLst/>
              <a:ahLst/>
              <a:cxnLst/>
              <a:rect l="l" t="t" r="r" b="b"/>
              <a:pathLst>
                <a:path w="615950" h="1231264">
                  <a:moveTo>
                    <a:pt x="0" y="0"/>
                  </a:moveTo>
                  <a:lnTo>
                    <a:pt x="0" y="1231134"/>
                  </a:lnTo>
                  <a:lnTo>
                    <a:pt x="615564" y="615562"/>
                  </a:lnTo>
                  <a:lnTo>
                    <a:pt x="0" y="0"/>
                  </a:lnTo>
                  <a:close/>
                </a:path>
              </a:pathLst>
            </a:custGeom>
            <a:solidFill>
              <a:srgbClr val="6FB0DA"/>
            </a:solidFill>
          </p:spPr>
          <p:txBody>
            <a:bodyPr wrap="square" lIns="0" tIns="0" rIns="0" bIns="0" rtlCol="0"/>
            <a:lstStyle/>
            <a:p>
              <a:endParaRPr/>
            </a:p>
          </p:txBody>
        </p:sp>
      </p:grpSp>
      <p:pic>
        <p:nvPicPr>
          <p:cNvPr id="7170" name="Picture 2" descr="Difference between Hardware and Software - TutorialsMate">
            <a:extLst>
              <a:ext uri="{FF2B5EF4-FFF2-40B4-BE49-F238E27FC236}">
                <a16:creationId xmlns:a16="http://schemas.microsoft.com/office/drawing/2014/main" id="{95E9E7D6-AC47-8FF5-76ED-89FCCE700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25" y="0"/>
            <a:ext cx="5275263" cy="329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534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202" y="0"/>
            <a:ext cx="5842635" cy="3288029"/>
            <a:chOff x="3202" y="0"/>
            <a:chExt cx="5842635" cy="3288029"/>
          </a:xfrm>
        </p:grpSpPr>
        <p:pic>
          <p:nvPicPr>
            <p:cNvPr id="3" name="object 3"/>
            <p:cNvPicPr/>
            <p:nvPr/>
          </p:nvPicPr>
          <p:blipFill>
            <a:blip r:embed="rId2" cstate="print"/>
            <a:stretch>
              <a:fillRect/>
            </a:stretch>
          </p:blipFill>
          <p:spPr>
            <a:xfrm>
              <a:off x="3202" y="1867"/>
              <a:ext cx="5842192" cy="3286079"/>
            </a:xfrm>
            <a:prstGeom prst="rect">
              <a:avLst/>
            </a:prstGeom>
          </p:spPr>
        </p:pic>
        <p:sp>
          <p:nvSpPr>
            <p:cNvPr id="4" name="object 4"/>
            <p:cNvSpPr/>
            <p:nvPr/>
          </p:nvSpPr>
          <p:spPr>
            <a:xfrm>
              <a:off x="3149742" y="404704"/>
              <a:ext cx="2061210" cy="2061210"/>
            </a:xfrm>
            <a:custGeom>
              <a:avLst/>
              <a:gdLst/>
              <a:ahLst/>
              <a:cxnLst/>
              <a:rect l="l" t="t" r="r" b="b"/>
              <a:pathLst>
                <a:path w="2061210" h="2061210">
                  <a:moveTo>
                    <a:pt x="1030528" y="0"/>
                  </a:moveTo>
                  <a:lnTo>
                    <a:pt x="0" y="1030129"/>
                  </a:lnTo>
                  <a:lnTo>
                    <a:pt x="1030528" y="2061057"/>
                  </a:lnTo>
                  <a:lnTo>
                    <a:pt x="2061057" y="1030129"/>
                  </a:lnTo>
                  <a:lnTo>
                    <a:pt x="1030528" y="0"/>
                  </a:lnTo>
                  <a:close/>
                </a:path>
              </a:pathLst>
            </a:custGeom>
            <a:solidFill>
              <a:srgbClr val="484C67"/>
            </a:solidFill>
          </p:spPr>
          <p:txBody>
            <a:bodyPr wrap="square" lIns="0" tIns="0" rIns="0" bIns="0" rtlCol="0"/>
            <a:lstStyle/>
            <a:p>
              <a:endParaRPr/>
            </a:p>
          </p:txBody>
        </p:sp>
        <p:sp>
          <p:nvSpPr>
            <p:cNvPr id="5" name="object 5"/>
            <p:cNvSpPr/>
            <p:nvPr/>
          </p:nvSpPr>
          <p:spPr>
            <a:xfrm>
              <a:off x="2289761" y="0"/>
              <a:ext cx="2061210" cy="1175385"/>
            </a:xfrm>
            <a:custGeom>
              <a:avLst/>
              <a:gdLst/>
              <a:ahLst/>
              <a:cxnLst/>
              <a:rect l="l" t="t" r="r" b="b"/>
              <a:pathLst>
                <a:path w="2061210" h="1175385">
                  <a:moveTo>
                    <a:pt x="1916261" y="0"/>
                  </a:moveTo>
                  <a:lnTo>
                    <a:pt x="144782" y="0"/>
                  </a:lnTo>
                  <a:lnTo>
                    <a:pt x="0" y="144779"/>
                  </a:lnTo>
                  <a:lnTo>
                    <a:pt x="1030516" y="1175323"/>
                  </a:lnTo>
                  <a:lnTo>
                    <a:pt x="2061045" y="144779"/>
                  </a:lnTo>
                  <a:lnTo>
                    <a:pt x="1916261" y="0"/>
                  </a:lnTo>
                  <a:close/>
                </a:path>
              </a:pathLst>
            </a:custGeom>
            <a:solidFill>
              <a:srgbClr val="6FB0DA"/>
            </a:solidFill>
          </p:spPr>
          <p:txBody>
            <a:bodyPr wrap="square" lIns="0" tIns="0" rIns="0" bIns="0" rtlCol="0"/>
            <a:lstStyle/>
            <a:p>
              <a:endParaRPr/>
            </a:p>
          </p:txBody>
        </p:sp>
        <p:sp>
          <p:nvSpPr>
            <p:cNvPr id="6" name="object 6"/>
            <p:cNvSpPr/>
            <p:nvPr/>
          </p:nvSpPr>
          <p:spPr>
            <a:xfrm>
              <a:off x="3582954" y="937"/>
              <a:ext cx="2262505" cy="3285490"/>
            </a:xfrm>
            <a:custGeom>
              <a:avLst/>
              <a:gdLst/>
              <a:ahLst/>
              <a:cxnLst/>
              <a:rect l="l" t="t" r="r" b="b"/>
              <a:pathLst>
                <a:path w="2262504" h="3285490">
                  <a:moveTo>
                    <a:pt x="2261984" y="0"/>
                  </a:moveTo>
                  <a:lnTo>
                    <a:pt x="0" y="0"/>
                  </a:lnTo>
                  <a:lnTo>
                    <a:pt x="0" y="3284890"/>
                  </a:lnTo>
                  <a:lnTo>
                    <a:pt x="2261984" y="3284890"/>
                  </a:lnTo>
                  <a:lnTo>
                    <a:pt x="2261984" y="0"/>
                  </a:lnTo>
                  <a:close/>
                </a:path>
              </a:pathLst>
            </a:custGeom>
            <a:solidFill>
              <a:srgbClr val="282937"/>
            </a:solidFill>
          </p:spPr>
          <p:txBody>
            <a:bodyPr wrap="square" lIns="0" tIns="0" rIns="0" bIns="0" rtlCol="0"/>
            <a:lstStyle/>
            <a:p>
              <a:endParaRPr/>
            </a:p>
          </p:txBody>
        </p:sp>
      </p:grpSp>
      <p:sp>
        <p:nvSpPr>
          <p:cNvPr id="7" name="object 7"/>
          <p:cNvSpPr txBox="1">
            <a:spLocks noGrp="1"/>
          </p:cNvSpPr>
          <p:nvPr>
            <p:ph type="title"/>
          </p:nvPr>
        </p:nvSpPr>
        <p:spPr>
          <a:xfrm>
            <a:off x="115283" y="422108"/>
            <a:ext cx="5618030" cy="505908"/>
          </a:xfrm>
          <a:prstGeom prst="rect">
            <a:avLst/>
          </a:prstGeom>
        </p:spPr>
        <p:txBody>
          <a:bodyPr vert="horz" wrap="square" lIns="0" tIns="13335" rIns="0" bIns="0" rtlCol="0">
            <a:spAutoFit/>
          </a:bodyPr>
          <a:lstStyle/>
          <a:p>
            <a:pPr marL="3509010" algn="r">
              <a:lnSpc>
                <a:spcPct val="100000"/>
              </a:lnSpc>
              <a:spcBef>
                <a:spcPts val="105"/>
              </a:spcBef>
            </a:pPr>
            <a:r>
              <a:rPr lang="fr-FR" spc="110" dirty="0"/>
              <a:t>Operating </a:t>
            </a:r>
            <a:r>
              <a:rPr lang="fr-FR" spc="110" dirty="0" err="1"/>
              <a:t>systems</a:t>
            </a:r>
            <a:r>
              <a:rPr lang="fr-FR" spc="110" dirty="0"/>
              <a:t> (OS)</a:t>
            </a:r>
            <a:endParaRPr spc="70" dirty="0"/>
          </a:p>
        </p:txBody>
      </p:sp>
      <p:sp>
        <p:nvSpPr>
          <p:cNvPr id="9" name="object 9"/>
          <p:cNvSpPr txBox="1"/>
          <p:nvPr/>
        </p:nvSpPr>
        <p:spPr>
          <a:xfrm>
            <a:off x="3817984" y="1073212"/>
            <a:ext cx="1925955" cy="796757"/>
          </a:xfrm>
          <a:prstGeom prst="rect">
            <a:avLst/>
          </a:prstGeom>
        </p:spPr>
        <p:txBody>
          <a:bodyPr vert="horz" wrap="square" lIns="0" tIns="12065" rIns="0" bIns="0" rtlCol="0">
            <a:spAutoFit/>
          </a:bodyPr>
          <a:lstStyle/>
          <a:p>
            <a:pPr marL="12700" marR="5080" indent="23495" algn="r">
              <a:lnSpc>
                <a:spcPct val="101400"/>
              </a:lnSpc>
              <a:spcBef>
                <a:spcPts val="95"/>
              </a:spcBef>
            </a:pPr>
            <a:r>
              <a:rPr lang="en-US" sz="850" spc="5" dirty="0">
                <a:solidFill>
                  <a:srgbClr val="FFFFFF"/>
                </a:solidFill>
                <a:latin typeface="Trebuchet MS"/>
                <a:cs typeface="Trebuchet MS"/>
              </a:rPr>
              <a:t>An operating system (OS) is software that acts as an intermediary between hardware and users. It manages resources, provides a user interface, and ensures the smooth execution of programs.</a:t>
            </a:r>
            <a:endParaRPr sz="850" dirty="0">
              <a:latin typeface="Trebuchet MS"/>
              <a:cs typeface="Trebuchet MS"/>
            </a:endParaRPr>
          </a:p>
        </p:txBody>
      </p:sp>
      <p:sp>
        <p:nvSpPr>
          <p:cNvPr id="10" name="object 10"/>
          <p:cNvSpPr/>
          <p:nvPr/>
        </p:nvSpPr>
        <p:spPr>
          <a:xfrm>
            <a:off x="4447032" y="1011605"/>
            <a:ext cx="1294130" cy="30480"/>
          </a:xfrm>
          <a:custGeom>
            <a:avLst/>
            <a:gdLst/>
            <a:ahLst/>
            <a:cxnLst/>
            <a:rect l="l" t="t" r="r" b="b"/>
            <a:pathLst>
              <a:path w="1294129" h="30480">
                <a:moveTo>
                  <a:pt x="1293863" y="0"/>
                </a:moveTo>
                <a:lnTo>
                  <a:pt x="0" y="0"/>
                </a:lnTo>
                <a:lnTo>
                  <a:pt x="0" y="30441"/>
                </a:lnTo>
                <a:lnTo>
                  <a:pt x="1293863" y="30441"/>
                </a:lnTo>
                <a:lnTo>
                  <a:pt x="1293863" y="0"/>
                </a:lnTo>
                <a:close/>
              </a:path>
            </a:pathLst>
          </a:custGeom>
          <a:solidFill>
            <a:srgbClr val="6FB0DA"/>
          </a:solidFill>
        </p:spPr>
        <p:txBody>
          <a:bodyPr wrap="square" lIns="0" tIns="0" rIns="0" bIns="0" rtlCol="0"/>
          <a:lstStyle/>
          <a: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411077" y="0"/>
            <a:ext cx="2435860" cy="1732914"/>
            <a:chOff x="3411077" y="0"/>
            <a:chExt cx="2435860" cy="1732914"/>
          </a:xfrm>
        </p:grpSpPr>
        <p:sp>
          <p:nvSpPr>
            <p:cNvPr id="3" name="object 3"/>
            <p:cNvSpPr/>
            <p:nvPr/>
          </p:nvSpPr>
          <p:spPr>
            <a:xfrm>
              <a:off x="3582949" y="12"/>
              <a:ext cx="2264410" cy="1628139"/>
            </a:xfrm>
            <a:custGeom>
              <a:avLst/>
              <a:gdLst/>
              <a:ahLst/>
              <a:cxnLst/>
              <a:rect l="l" t="t" r="r" b="b"/>
              <a:pathLst>
                <a:path w="2264410" h="1628139">
                  <a:moveTo>
                    <a:pt x="939330" y="1012659"/>
                  </a:moveTo>
                  <a:lnTo>
                    <a:pt x="555586" y="628129"/>
                  </a:lnTo>
                  <a:lnTo>
                    <a:pt x="0" y="1183741"/>
                  </a:lnTo>
                  <a:lnTo>
                    <a:pt x="383717" y="1568259"/>
                  </a:lnTo>
                  <a:lnTo>
                    <a:pt x="939330" y="1012659"/>
                  </a:lnTo>
                  <a:close/>
                </a:path>
                <a:path w="2264410" h="1628139">
                  <a:moveTo>
                    <a:pt x="2263787" y="178587"/>
                  </a:moveTo>
                  <a:lnTo>
                    <a:pt x="2085200" y="0"/>
                  </a:lnTo>
                  <a:lnTo>
                    <a:pt x="1219022" y="0"/>
                  </a:lnTo>
                  <a:lnTo>
                    <a:pt x="621576" y="597433"/>
                  </a:lnTo>
                  <a:lnTo>
                    <a:pt x="1652104" y="1627962"/>
                  </a:lnTo>
                  <a:lnTo>
                    <a:pt x="2263787" y="1016292"/>
                  </a:lnTo>
                  <a:lnTo>
                    <a:pt x="2263787" y="178587"/>
                  </a:lnTo>
                  <a:close/>
                </a:path>
              </a:pathLst>
            </a:custGeom>
            <a:solidFill>
              <a:srgbClr val="6FB0DA"/>
            </a:solidFill>
          </p:spPr>
          <p:txBody>
            <a:bodyPr wrap="square" lIns="0" tIns="0" rIns="0" bIns="0" rtlCol="0"/>
            <a:lstStyle/>
            <a:p>
              <a:endParaRPr/>
            </a:p>
          </p:txBody>
        </p:sp>
        <p:sp>
          <p:nvSpPr>
            <p:cNvPr id="4" name="object 4"/>
            <p:cNvSpPr/>
            <p:nvPr/>
          </p:nvSpPr>
          <p:spPr>
            <a:xfrm>
              <a:off x="3411077" y="457056"/>
              <a:ext cx="758190" cy="758190"/>
            </a:xfrm>
            <a:custGeom>
              <a:avLst/>
              <a:gdLst/>
              <a:ahLst/>
              <a:cxnLst/>
              <a:rect l="l" t="t" r="r" b="b"/>
              <a:pathLst>
                <a:path w="758189" h="758190">
                  <a:moveTo>
                    <a:pt x="555589" y="0"/>
                  </a:moveTo>
                  <a:lnTo>
                    <a:pt x="0" y="555604"/>
                  </a:lnTo>
                  <a:lnTo>
                    <a:pt x="202265" y="757857"/>
                  </a:lnTo>
                  <a:lnTo>
                    <a:pt x="757854" y="201454"/>
                  </a:lnTo>
                  <a:lnTo>
                    <a:pt x="555589" y="0"/>
                  </a:lnTo>
                  <a:close/>
                </a:path>
              </a:pathLst>
            </a:custGeom>
            <a:solidFill>
              <a:srgbClr val="484C67"/>
            </a:solidFill>
          </p:spPr>
          <p:txBody>
            <a:bodyPr wrap="square" lIns="0" tIns="0" rIns="0" bIns="0" rtlCol="0"/>
            <a:lstStyle/>
            <a:p>
              <a:endParaRPr/>
            </a:p>
          </p:txBody>
        </p:sp>
        <p:sp>
          <p:nvSpPr>
            <p:cNvPr id="5" name="object 5"/>
            <p:cNvSpPr/>
            <p:nvPr/>
          </p:nvSpPr>
          <p:spPr>
            <a:xfrm>
              <a:off x="5286451" y="1110581"/>
              <a:ext cx="560705" cy="622300"/>
            </a:xfrm>
            <a:custGeom>
              <a:avLst/>
              <a:gdLst/>
              <a:ahLst/>
              <a:cxnLst/>
              <a:rect l="l" t="t" r="r" b="b"/>
              <a:pathLst>
                <a:path w="560704" h="622300">
                  <a:moveTo>
                    <a:pt x="560295" y="0"/>
                  </a:moveTo>
                  <a:lnTo>
                    <a:pt x="0" y="559793"/>
                  </a:lnTo>
                  <a:lnTo>
                    <a:pt x="62240" y="622039"/>
                  </a:lnTo>
                  <a:lnTo>
                    <a:pt x="560295" y="123539"/>
                  </a:lnTo>
                  <a:lnTo>
                    <a:pt x="560295" y="0"/>
                  </a:lnTo>
                  <a:close/>
                </a:path>
              </a:pathLst>
            </a:custGeom>
            <a:solidFill>
              <a:srgbClr val="6FB0DA"/>
            </a:solidFill>
          </p:spPr>
          <p:txBody>
            <a:bodyPr wrap="square" lIns="0" tIns="0" rIns="0" bIns="0" rtlCol="0"/>
            <a:lstStyle/>
            <a:p>
              <a:endParaRPr/>
            </a:p>
          </p:txBody>
        </p:sp>
      </p:grpSp>
      <p:grpSp>
        <p:nvGrpSpPr>
          <p:cNvPr id="6" name="object 6"/>
          <p:cNvGrpSpPr/>
          <p:nvPr/>
        </p:nvGrpSpPr>
        <p:grpSpPr>
          <a:xfrm>
            <a:off x="1512" y="1298544"/>
            <a:ext cx="1475740" cy="1989903"/>
            <a:chOff x="1512" y="1298544"/>
            <a:chExt cx="1475740" cy="1989903"/>
          </a:xfrm>
        </p:grpSpPr>
        <p:sp>
          <p:nvSpPr>
            <p:cNvPr id="7" name="object 7"/>
            <p:cNvSpPr/>
            <p:nvPr/>
          </p:nvSpPr>
          <p:spPr>
            <a:xfrm>
              <a:off x="1512" y="2174022"/>
              <a:ext cx="1475740" cy="1114425"/>
            </a:xfrm>
            <a:custGeom>
              <a:avLst/>
              <a:gdLst/>
              <a:ahLst/>
              <a:cxnLst/>
              <a:rect l="l" t="t" r="r" b="b"/>
              <a:pathLst>
                <a:path w="1475740" h="1114425">
                  <a:moveTo>
                    <a:pt x="445032" y="0"/>
                  </a:moveTo>
                  <a:lnTo>
                    <a:pt x="0" y="444856"/>
                  </a:lnTo>
                  <a:lnTo>
                    <a:pt x="0" y="1113924"/>
                  </a:lnTo>
                  <a:lnTo>
                    <a:pt x="1391791" y="1113924"/>
                  </a:lnTo>
                  <a:lnTo>
                    <a:pt x="1475551" y="1030125"/>
                  </a:lnTo>
                  <a:lnTo>
                    <a:pt x="445032" y="0"/>
                  </a:lnTo>
                  <a:close/>
                </a:path>
              </a:pathLst>
            </a:custGeom>
            <a:solidFill>
              <a:srgbClr val="484C67"/>
            </a:solidFill>
          </p:spPr>
          <p:txBody>
            <a:bodyPr wrap="square" lIns="0" tIns="0" rIns="0" bIns="0" rtlCol="0"/>
            <a:lstStyle/>
            <a:p>
              <a:endParaRPr/>
            </a:p>
          </p:txBody>
        </p:sp>
        <p:sp>
          <p:nvSpPr>
            <p:cNvPr id="8" name="object 8"/>
            <p:cNvSpPr/>
            <p:nvPr/>
          </p:nvSpPr>
          <p:spPr>
            <a:xfrm>
              <a:off x="1512" y="1298544"/>
              <a:ext cx="615950" cy="1231265"/>
            </a:xfrm>
            <a:custGeom>
              <a:avLst/>
              <a:gdLst/>
              <a:ahLst/>
              <a:cxnLst/>
              <a:rect l="l" t="t" r="r" b="b"/>
              <a:pathLst>
                <a:path w="615950" h="1231264">
                  <a:moveTo>
                    <a:pt x="0" y="0"/>
                  </a:moveTo>
                  <a:lnTo>
                    <a:pt x="0" y="1231134"/>
                  </a:lnTo>
                  <a:lnTo>
                    <a:pt x="615564" y="615562"/>
                  </a:lnTo>
                  <a:lnTo>
                    <a:pt x="0" y="0"/>
                  </a:lnTo>
                  <a:close/>
                </a:path>
              </a:pathLst>
            </a:custGeom>
            <a:solidFill>
              <a:srgbClr val="6FB0DA"/>
            </a:solidFill>
          </p:spPr>
          <p:txBody>
            <a:bodyPr wrap="square" lIns="0" tIns="0" rIns="0" bIns="0" rtlCol="0"/>
            <a:lstStyle/>
            <a:p>
              <a:endParaRPr/>
            </a:p>
          </p:txBody>
        </p:sp>
      </p:grpSp>
      <p:sp>
        <p:nvSpPr>
          <p:cNvPr id="10" name="object 10"/>
          <p:cNvSpPr txBox="1">
            <a:spLocks noGrp="1"/>
          </p:cNvSpPr>
          <p:nvPr>
            <p:ph type="title"/>
          </p:nvPr>
        </p:nvSpPr>
        <p:spPr>
          <a:xfrm>
            <a:off x="116506" y="437754"/>
            <a:ext cx="2968776" cy="675185"/>
          </a:xfrm>
          <a:prstGeom prst="rect">
            <a:avLst/>
          </a:prstGeom>
        </p:spPr>
        <p:txBody>
          <a:bodyPr vert="horz" wrap="square" lIns="0" tIns="13335" rIns="0" bIns="0" rtlCol="0">
            <a:spAutoFit/>
          </a:bodyPr>
          <a:lstStyle/>
          <a:p>
            <a:pPr marL="12700" algn="r">
              <a:lnSpc>
                <a:spcPct val="100000"/>
              </a:lnSpc>
              <a:spcBef>
                <a:spcPts val="105"/>
              </a:spcBef>
            </a:pPr>
            <a:r>
              <a:rPr lang="fr-FR" sz="2150" spc="145" dirty="0"/>
              <a:t>Types of Operating </a:t>
            </a:r>
            <a:r>
              <a:rPr lang="fr-FR" sz="2150" spc="145" dirty="0" err="1"/>
              <a:t>Systems</a:t>
            </a:r>
            <a:endParaRPr sz="2150" dirty="0"/>
          </a:p>
        </p:txBody>
      </p:sp>
      <p:sp>
        <p:nvSpPr>
          <p:cNvPr id="11" name="object 11"/>
          <p:cNvSpPr txBox="1"/>
          <p:nvPr/>
        </p:nvSpPr>
        <p:spPr>
          <a:xfrm>
            <a:off x="1151707" y="1231026"/>
            <a:ext cx="1933575" cy="666208"/>
          </a:xfrm>
          <a:prstGeom prst="rect">
            <a:avLst/>
          </a:prstGeom>
        </p:spPr>
        <p:txBody>
          <a:bodyPr vert="horz" wrap="square" lIns="0" tIns="12065" rIns="0" bIns="0" rtlCol="0">
            <a:spAutoFit/>
          </a:bodyPr>
          <a:lstStyle/>
          <a:p>
            <a:pPr marL="171450" marR="5080" indent="-171450">
              <a:lnSpc>
                <a:spcPct val="100000"/>
              </a:lnSpc>
              <a:spcBef>
                <a:spcPts val="35"/>
              </a:spcBef>
              <a:buFont typeface="Arial" panose="020B0604020202020204" pitchFamily="34" charset="0"/>
              <a:buChar char="•"/>
            </a:pPr>
            <a:r>
              <a:rPr lang="fr-FR" sz="850" spc="5" dirty="0">
                <a:solidFill>
                  <a:srgbClr val="FFFFFF"/>
                </a:solidFill>
                <a:latin typeface="Trebuchet MS"/>
                <a:cs typeface="Trebuchet MS"/>
              </a:rPr>
              <a:t>Windows</a:t>
            </a:r>
          </a:p>
          <a:p>
            <a:pPr marL="171450" marR="5080" indent="-171450">
              <a:lnSpc>
                <a:spcPct val="100000"/>
              </a:lnSpc>
              <a:spcBef>
                <a:spcPts val="35"/>
              </a:spcBef>
              <a:buFont typeface="Arial" panose="020B0604020202020204" pitchFamily="34" charset="0"/>
              <a:buChar char="•"/>
            </a:pPr>
            <a:r>
              <a:rPr lang="fr-FR" sz="850" spc="5" dirty="0">
                <a:solidFill>
                  <a:srgbClr val="FFFFFF"/>
                </a:solidFill>
                <a:latin typeface="Trebuchet MS"/>
                <a:cs typeface="Trebuchet MS"/>
              </a:rPr>
              <a:t>Linux</a:t>
            </a:r>
          </a:p>
          <a:p>
            <a:pPr marL="171450" marR="5080" indent="-171450">
              <a:lnSpc>
                <a:spcPct val="100000"/>
              </a:lnSpc>
              <a:spcBef>
                <a:spcPts val="35"/>
              </a:spcBef>
              <a:buFont typeface="Arial" panose="020B0604020202020204" pitchFamily="34" charset="0"/>
              <a:buChar char="•"/>
            </a:pPr>
            <a:r>
              <a:rPr lang="fr-FR" sz="850" spc="5" dirty="0" err="1">
                <a:solidFill>
                  <a:srgbClr val="FFFFFF"/>
                </a:solidFill>
                <a:latin typeface="Trebuchet MS"/>
                <a:cs typeface="Trebuchet MS"/>
              </a:rPr>
              <a:t>MacOS</a:t>
            </a:r>
            <a:endParaRPr lang="fr-FR" sz="850" spc="5" dirty="0">
              <a:solidFill>
                <a:srgbClr val="FFFFFF"/>
              </a:solidFill>
              <a:latin typeface="Trebuchet MS"/>
              <a:cs typeface="Trebuchet MS"/>
            </a:endParaRPr>
          </a:p>
          <a:p>
            <a:pPr marL="171450" marR="5080" indent="-171450">
              <a:lnSpc>
                <a:spcPct val="100000"/>
              </a:lnSpc>
              <a:spcBef>
                <a:spcPts val="35"/>
              </a:spcBef>
              <a:buFont typeface="Arial" panose="020B0604020202020204" pitchFamily="34" charset="0"/>
              <a:buChar char="•"/>
            </a:pPr>
            <a:r>
              <a:rPr lang="fr-FR" sz="850" spc="5" dirty="0">
                <a:solidFill>
                  <a:srgbClr val="FFFFFF"/>
                </a:solidFill>
                <a:latin typeface="Trebuchet MS"/>
                <a:cs typeface="Trebuchet MS"/>
              </a:rPr>
              <a:t>Android</a:t>
            </a:r>
          </a:p>
          <a:p>
            <a:pPr marL="171450" marR="5080" indent="-171450">
              <a:lnSpc>
                <a:spcPct val="100000"/>
              </a:lnSpc>
              <a:spcBef>
                <a:spcPts val="35"/>
              </a:spcBef>
              <a:buFont typeface="Arial" panose="020B0604020202020204" pitchFamily="34" charset="0"/>
              <a:buChar char="•"/>
            </a:pPr>
            <a:r>
              <a:rPr lang="fr-FR" sz="850" spc="5" dirty="0">
                <a:solidFill>
                  <a:srgbClr val="FFFFFF"/>
                </a:solidFill>
                <a:latin typeface="Trebuchet MS"/>
                <a:cs typeface="Trebuchet MS"/>
              </a:rPr>
              <a:t>iOS</a:t>
            </a:r>
            <a:endParaRPr sz="850" dirty="0">
              <a:latin typeface="Trebuchet MS"/>
              <a:cs typeface="Trebuchet MS"/>
            </a:endParaRPr>
          </a:p>
        </p:txBody>
      </p:sp>
      <p:sp>
        <p:nvSpPr>
          <p:cNvPr id="12" name="object 12"/>
          <p:cNvSpPr/>
          <p:nvPr/>
        </p:nvSpPr>
        <p:spPr>
          <a:xfrm>
            <a:off x="1794598" y="1166647"/>
            <a:ext cx="1294130" cy="30480"/>
          </a:xfrm>
          <a:custGeom>
            <a:avLst/>
            <a:gdLst/>
            <a:ahLst/>
            <a:cxnLst/>
            <a:rect l="l" t="t" r="r" b="b"/>
            <a:pathLst>
              <a:path w="1294130" h="30480">
                <a:moveTo>
                  <a:pt x="1293863" y="0"/>
                </a:moveTo>
                <a:lnTo>
                  <a:pt x="0" y="0"/>
                </a:lnTo>
                <a:lnTo>
                  <a:pt x="0" y="30454"/>
                </a:lnTo>
                <a:lnTo>
                  <a:pt x="1293863" y="30454"/>
                </a:lnTo>
                <a:lnTo>
                  <a:pt x="1293863" y="0"/>
                </a:lnTo>
                <a:close/>
              </a:path>
            </a:pathLst>
          </a:custGeom>
          <a:solidFill>
            <a:srgbClr val="6FB0DA"/>
          </a:solidFill>
        </p:spPr>
        <p:txBody>
          <a:bodyPr wrap="square" lIns="0" tIns="0" rIns="0" bIns="0" rtlCol="0"/>
          <a:lstStyle/>
          <a:p>
            <a:endParaRPr/>
          </a:p>
        </p:txBody>
      </p:sp>
      <p:pic>
        <p:nvPicPr>
          <p:cNvPr id="13" name="object 13"/>
          <p:cNvPicPr/>
          <p:nvPr/>
        </p:nvPicPr>
        <p:blipFill>
          <a:blip r:embed="rId2" cstate="print"/>
          <a:stretch>
            <a:fillRect/>
          </a:stretch>
        </p:blipFill>
        <p:spPr>
          <a:xfrm>
            <a:off x="3546988" y="1061668"/>
            <a:ext cx="2036673" cy="2036671"/>
          </a:xfrm>
          <a:prstGeom prst="rect">
            <a:avLst/>
          </a:prstGeom>
        </p:spPr>
      </p:pic>
      <p:pic>
        <p:nvPicPr>
          <p:cNvPr id="8194" name="Picture 2" descr="Windows Logo | All Logo Pictures">
            <a:extLst>
              <a:ext uri="{FF2B5EF4-FFF2-40B4-BE49-F238E27FC236}">
                <a16:creationId xmlns:a16="http://schemas.microsoft.com/office/drawing/2014/main" id="{AC4762FD-329C-0498-1229-B47B16D66C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073" y="1878687"/>
            <a:ext cx="659433" cy="65943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Linux Logo, symbol, meaning, history, PNG, brand">
            <a:extLst>
              <a:ext uri="{FF2B5EF4-FFF2-40B4-BE49-F238E27FC236}">
                <a16:creationId xmlns:a16="http://schemas.microsoft.com/office/drawing/2014/main" id="{FEF90DBE-5EE3-7116-9F89-9AB7AE536C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245" y="2553047"/>
            <a:ext cx="789545" cy="44422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Logo de Mac OS PNG Imagenes gratis 2023 | PNG Universe">
            <a:extLst>
              <a:ext uri="{FF2B5EF4-FFF2-40B4-BE49-F238E27FC236}">
                <a16:creationId xmlns:a16="http://schemas.microsoft.com/office/drawing/2014/main" id="{732BDBCA-5CD5-06F7-CEA3-18DC6AA732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9746" y="2583396"/>
            <a:ext cx="659434" cy="6253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27F6BA4-A91B-0BA1-8654-057A0EF44EC1}"/>
              </a:ext>
            </a:extLst>
          </p:cNvPr>
          <p:cNvPicPr>
            <a:picLocks noChangeAspect="1"/>
          </p:cNvPicPr>
          <p:nvPr/>
        </p:nvPicPr>
        <p:blipFill>
          <a:blip r:embed="rId6"/>
          <a:stretch>
            <a:fillRect/>
          </a:stretch>
        </p:blipFill>
        <p:spPr>
          <a:xfrm>
            <a:off x="2227789" y="2174022"/>
            <a:ext cx="499235" cy="559144"/>
          </a:xfrm>
          <a:prstGeom prst="rect">
            <a:avLst/>
          </a:prstGeom>
        </p:spPr>
      </p:pic>
      <p:pic>
        <p:nvPicPr>
          <p:cNvPr id="8204" name="Picture 12" descr="Fatora Payment API | SDKs &amp; Packages">
            <a:extLst>
              <a:ext uri="{FF2B5EF4-FFF2-40B4-BE49-F238E27FC236}">
                <a16:creationId xmlns:a16="http://schemas.microsoft.com/office/drawing/2014/main" id="{9F3F4DA6-3F1F-449B-106E-97CFF4EF9D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9555" y="1993062"/>
            <a:ext cx="1034903" cy="9210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411077" y="0"/>
            <a:ext cx="2435860" cy="1732914"/>
            <a:chOff x="3411077" y="0"/>
            <a:chExt cx="2435860" cy="1732914"/>
          </a:xfrm>
        </p:grpSpPr>
        <p:sp>
          <p:nvSpPr>
            <p:cNvPr id="3" name="object 3"/>
            <p:cNvSpPr/>
            <p:nvPr/>
          </p:nvSpPr>
          <p:spPr>
            <a:xfrm>
              <a:off x="3582949" y="12"/>
              <a:ext cx="2264410" cy="1628139"/>
            </a:xfrm>
            <a:custGeom>
              <a:avLst/>
              <a:gdLst/>
              <a:ahLst/>
              <a:cxnLst/>
              <a:rect l="l" t="t" r="r" b="b"/>
              <a:pathLst>
                <a:path w="2264410" h="1628139">
                  <a:moveTo>
                    <a:pt x="939330" y="1012659"/>
                  </a:moveTo>
                  <a:lnTo>
                    <a:pt x="555586" y="628129"/>
                  </a:lnTo>
                  <a:lnTo>
                    <a:pt x="0" y="1183741"/>
                  </a:lnTo>
                  <a:lnTo>
                    <a:pt x="383717" y="1568259"/>
                  </a:lnTo>
                  <a:lnTo>
                    <a:pt x="939330" y="1012659"/>
                  </a:lnTo>
                  <a:close/>
                </a:path>
                <a:path w="2264410" h="1628139">
                  <a:moveTo>
                    <a:pt x="2263787" y="178587"/>
                  </a:moveTo>
                  <a:lnTo>
                    <a:pt x="2085200" y="0"/>
                  </a:lnTo>
                  <a:lnTo>
                    <a:pt x="1219022" y="0"/>
                  </a:lnTo>
                  <a:lnTo>
                    <a:pt x="621576" y="597433"/>
                  </a:lnTo>
                  <a:lnTo>
                    <a:pt x="1652104" y="1627962"/>
                  </a:lnTo>
                  <a:lnTo>
                    <a:pt x="2263787" y="1016292"/>
                  </a:lnTo>
                  <a:lnTo>
                    <a:pt x="2263787" y="178587"/>
                  </a:lnTo>
                  <a:close/>
                </a:path>
              </a:pathLst>
            </a:custGeom>
            <a:solidFill>
              <a:srgbClr val="6FB0DA"/>
            </a:solidFill>
          </p:spPr>
          <p:txBody>
            <a:bodyPr wrap="square" lIns="0" tIns="0" rIns="0" bIns="0" rtlCol="0"/>
            <a:lstStyle/>
            <a:p>
              <a:endParaRPr/>
            </a:p>
          </p:txBody>
        </p:sp>
        <p:sp>
          <p:nvSpPr>
            <p:cNvPr id="4" name="object 4"/>
            <p:cNvSpPr/>
            <p:nvPr/>
          </p:nvSpPr>
          <p:spPr>
            <a:xfrm>
              <a:off x="3411077" y="457056"/>
              <a:ext cx="758190" cy="758190"/>
            </a:xfrm>
            <a:custGeom>
              <a:avLst/>
              <a:gdLst/>
              <a:ahLst/>
              <a:cxnLst/>
              <a:rect l="l" t="t" r="r" b="b"/>
              <a:pathLst>
                <a:path w="758189" h="758190">
                  <a:moveTo>
                    <a:pt x="555589" y="0"/>
                  </a:moveTo>
                  <a:lnTo>
                    <a:pt x="0" y="555604"/>
                  </a:lnTo>
                  <a:lnTo>
                    <a:pt x="202265" y="757857"/>
                  </a:lnTo>
                  <a:lnTo>
                    <a:pt x="757854" y="201454"/>
                  </a:lnTo>
                  <a:lnTo>
                    <a:pt x="555589" y="0"/>
                  </a:lnTo>
                  <a:close/>
                </a:path>
              </a:pathLst>
            </a:custGeom>
            <a:solidFill>
              <a:srgbClr val="484C67"/>
            </a:solidFill>
          </p:spPr>
          <p:txBody>
            <a:bodyPr wrap="square" lIns="0" tIns="0" rIns="0" bIns="0" rtlCol="0"/>
            <a:lstStyle/>
            <a:p>
              <a:endParaRPr/>
            </a:p>
          </p:txBody>
        </p:sp>
        <p:sp>
          <p:nvSpPr>
            <p:cNvPr id="5" name="object 5"/>
            <p:cNvSpPr/>
            <p:nvPr/>
          </p:nvSpPr>
          <p:spPr>
            <a:xfrm>
              <a:off x="5286451" y="1110581"/>
              <a:ext cx="560705" cy="622300"/>
            </a:xfrm>
            <a:custGeom>
              <a:avLst/>
              <a:gdLst/>
              <a:ahLst/>
              <a:cxnLst/>
              <a:rect l="l" t="t" r="r" b="b"/>
              <a:pathLst>
                <a:path w="560704" h="622300">
                  <a:moveTo>
                    <a:pt x="560295" y="0"/>
                  </a:moveTo>
                  <a:lnTo>
                    <a:pt x="0" y="559793"/>
                  </a:lnTo>
                  <a:lnTo>
                    <a:pt x="62240" y="622039"/>
                  </a:lnTo>
                  <a:lnTo>
                    <a:pt x="560295" y="123539"/>
                  </a:lnTo>
                  <a:lnTo>
                    <a:pt x="560295" y="0"/>
                  </a:lnTo>
                  <a:close/>
                </a:path>
              </a:pathLst>
            </a:custGeom>
            <a:solidFill>
              <a:srgbClr val="6FB0DA"/>
            </a:solidFill>
          </p:spPr>
          <p:txBody>
            <a:bodyPr wrap="square" lIns="0" tIns="0" rIns="0" bIns="0" rtlCol="0"/>
            <a:lstStyle/>
            <a:p>
              <a:endParaRPr/>
            </a:p>
          </p:txBody>
        </p:sp>
      </p:grpSp>
      <p:grpSp>
        <p:nvGrpSpPr>
          <p:cNvPr id="6" name="object 6"/>
          <p:cNvGrpSpPr/>
          <p:nvPr/>
        </p:nvGrpSpPr>
        <p:grpSpPr>
          <a:xfrm>
            <a:off x="1512" y="1298544"/>
            <a:ext cx="1475740" cy="1989903"/>
            <a:chOff x="1512" y="1298544"/>
            <a:chExt cx="1475740" cy="1989903"/>
          </a:xfrm>
        </p:grpSpPr>
        <p:sp>
          <p:nvSpPr>
            <p:cNvPr id="7" name="object 7"/>
            <p:cNvSpPr/>
            <p:nvPr/>
          </p:nvSpPr>
          <p:spPr>
            <a:xfrm>
              <a:off x="1512" y="2174022"/>
              <a:ext cx="1475740" cy="1114425"/>
            </a:xfrm>
            <a:custGeom>
              <a:avLst/>
              <a:gdLst/>
              <a:ahLst/>
              <a:cxnLst/>
              <a:rect l="l" t="t" r="r" b="b"/>
              <a:pathLst>
                <a:path w="1475740" h="1114425">
                  <a:moveTo>
                    <a:pt x="445032" y="0"/>
                  </a:moveTo>
                  <a:lnTo>
                    <a:pt x="0" y="444856"/>
                  </a:lnTo>
                  <a:lnTo>
                    <a:pt x="0" y="1113924"/>
                  </a:lnTo>
                  <a:lnTo>
                    <a:pt x="1391791" y="1113924"/>
                  </a:lnTo>
                  <a:lnTo>
                    <a:pt x="1475551" y="1030125"/>
                  </a:lnTo>
                  <a:lnTo>
                    <a:pt x="445032" y="0"/>
                  </a:lnTo>
                  <a:close/>
                </a:path>
              </a:pathLst>
            </a:custGeom>
            <a:solidFill>
              <a:srgbClr val="484C67"/>
            </a:solidFill>
          </p:spPr>
          <p:txBody>
            <a:bodyPr wrap="square" lIns="0" tIns="0" rIns="0" bIns="0" rtlCol="0"/>
            <a:lstStyle/>
            <a:p>
              <a:endParaRPr/>
            </a:p>
          </p:txBody>
        </p:sp>
        <p:sp>
          <p:nvSpPr>
            <p:cNvPr id="8" name="object 8"/>
            <p:cNvSpPr/>
            <p:nvPr/>
          </p:nvSpPr>
          <p:spPr>
            <a:xfrm>
              <a:off x="1512" y="1298544"/>
              <a:ext cx="615950" cy="1231265"/>
            </a:xfrm>
            <a:custGeom>
              <a:avLst/>
              <a:gdLst/>
              <a:ahLst/>
              <a:cxnLst/>
              <a:rect l="l" t="t" r="r" b="b"/>
              <a:pathLst>
                <a:path w="615950" h="1231264">
                  <a:moveTo>
                    <a:pt x="0" y="0"/>
                  </a:moveTo>
                  <a:lnTo>
                    <a:pt x="0" y="1231134"/>
                  </a:lnTo>
                  <a:lnTo>
                    <a:pt x="615564" y="615562"/>
                  </a:lnTo>
                  <a:lnTo>
                    <a:pt x="0" y="0"/>
                  </a:lnTo>
                  <a:close/>
                </a:path>
              </a:pathLst>
            </a:custGeom>
            <a:solidFill>
              <a:srgbClr val="6FB0DA"/>
            </a:solidFill>
          </p:spPr>
          <p:txBody>
            <a:bodyPr wrap="square" lIns="0" tIns="0" rIns="0" bIns="0" rtlCol="0"/>
            <a:lstStyle/>
            <a:p>
              <a:endParaRPr/>
            </a:p>
          </p:txBody>
        </p:sp>
      </p:grpSp>
      <p:sp>
        <p:nvSpPr>
          <p:cNvPr id="10" name="object 10"/>
          <p:cNvSpPr txBox="1">
            <a:spLocks noGrp="1"/>
          </p:cNvSpPr>
          <p:nvPr>
            <p:ph type="title"/>
          </p:nvPr>
        </p:nvSpPr>
        <p:spPr>
          <a:xfrm>
            <a:off x="116506" y="736818"/>
            <a:ext cx="2968776" cy="344325"/>
          </a:xfrm>
          <a:prstGeom prst="rect">
            <a:avLst/>
          </a:prstGeom>
        </p:spPr>
        <p:txBody>
          <a:bodyPr vert="horz" wrap="square" lIns="0" tIns="13335" rIns="0" bIns="0" rtlCol="0">
            <a:spAutoFit/>
          </a:bodyPr>
          <a:lstStyle/>
          <a:p>
            <a:pPr marL="12700" algn="r">
              <a:lnSpc>
                <a:spcPct val="100000"/>
              </a:lnSpc>
              <a:spcBef>
                <a:spcPts val="105"/>
              </a:spcBef>
            </a:pPr>
            <a:r>
              <a:rPr lang="fr-FR" sz="2150" spc="145" dirty="0"/>
              <a:t>User Interfaces</a:t>
            </a:r>
            <a:endParaRPr sz="2150" dirty="0"/>
          </a:p>
        </p:txBody>
      </p:sp>
      <p:sp>
        <p:nvSpPr>
          <p:cNvPr id="11" name="object 11"/>
          <p:cNvSpPr txBox="1"/>
          <p:nvPr/>
        </p:nvSpPr>
        <p:spPr>
          <a:xfrm>
            <a:off x="1151707" y="1231026"/>
            <a:ext cx="1933575" cy="273793"/>
          </a:xfrm>
          <a:prstGeom prst="rect">
            <a:avLst/>
          </a:prstGeom>
        </p:spPr>
        <p:txBody>
          <a:bodyPr vert="horz" wrap="square" lIns="0" tIns="12065" rIns="0" bIns="0" rtlCol="0">
            <a:spAutoFit/>
          </a:bodyPr>
          <a:lstStyle/>
          <a:p>
            <a:pPr marL="171450" marR="5080" indent="-171450">
              <a:lnSpc>
                <a:spcPct val="100000"/>
              </a:lnSpc>
              <a:spcBef>
                <a:spcPts val="35"/>
              </a:spcBef>
              <a:buFont typeface="Arial" panose="020B0604020202020204" pitchFamily="34" charset="0"/>
              <a:buChar char="•"/>
            </a:pPr>
            <a:r>
              <a:rPr lang="fr-FR" sz="850" spc="5" dirty="0" err="1">
                <a:solidFill>
                  <a:srgbClr val="FFFFFF"/>
                </a:solidFill>
                <a:latin typeface="Trebuchet MS"/>
                <a:cs typeface="Trebuchet MS"/>
              </a:rPr>
              <a:t>graphical</a:t>
            </a:r>
            <a:r>
              <a:rPr lang="fr-FR" sz="850" spc="5" dirty="0">
                <a:solidFill>
                  <a:srgbClr val="FFFFFF"/>
                </a:solidFill>
                <a:latin typeface="Trebuchet MS"/>
                <a:cs typeface="Trebuchet MS"/>
              </a:rPr>
              <a:t> user interfaces (GUI) </a:t>
            </a:r>
          </a:p>
          <a:p>
            <a:pPr marL="171450" marR="5080" indent="-171450">
              <a:lnSpc>
                <a:spcPct val="100000"/>
              </a:lnSpc>
              <a:spcBef>
                <a:spcPts val="35"/>
              </a:spcBef>
              <a:buFont typeface="Arial" panose="020B0604020202020204" pitchFamily="34" charset="0"/>
              <a:buChar char="•"/>
            </a:pPr>
            <a:r>
              <a:rPr lang="fr-FR" sz="850" spc="5" dirty="0">
                <a:solidFill>
                  <a:srgbClr val="FFFFFF"/>
                </a:solidFill>
                <a:latin typeface="Trebuchet MS"/>
                <a:cs typeface="Trebuchet MS"/>
              </a:rPr>
              <a:t>command-line interfaces (CLI)</a:t>
            </a:r>
            <a:endParaRPr lang="fr-FR" sz="850" dirty="0">
              <a:latin typeface="Trebuchet MS"/>
              <a:cs typeface="Trebuchet MS"/>
            </a:endParaRPr>
          </a:p>
        </p:txBody>
      </p:sp>
      <p:sp>
        <p:nvSpPr>
          <p:cNvPr id="12" name="object 12"/>
          <p:cNvSpPr/>
          <p:nvPr/>
        </p:nvSpPr>
        <p:spPr>
          <a:xfrm>
            <a:off x="1794598" y="1166647"/>
            <a:ext cx="1294130" cy="30480"/>
          </a:xfrm>
          <a:custGeom>
            <a:avLst/>
            <a:gdLst/>
            <a:ahLst/>
            <a:cxnLst/>
            <a:rect l="l" t="t" r="r" b="b"/>
            <a:pathLst>
              <a:path w="1294130" h="30480">
                <a:moveTo>
                  <a:pt x="1293863" y="0"/>
                </a:moveTo>
                <a:lnTo>
                  <a:pt x="0" y="0"/>
                </a:lnTo>
                <a:lnTo>
                  <a:pt x="0" y="30454"/>
                </a:lnTo>
                <a:lnTo>
                  <a:pt x="1293863" y="30454"/>
                </a:lnTo>
                <a:lnTo>
                  <a:pt x="1293863" y="0"/>
                </a:lnTo>
                <a:close/>
              </a:path>
            </a:pathLst>
          </a:custGeom>
          <a:solidFill>
            <a:srgbClr val="6FB0DA"/>
          </a:solidFill>
        </p:spPr>
        <p:txBody>
          <a:bodyPr wrap="square" lIns="0" tIns="0" rIns="0" bIns="0" rtlCol="0"/>
          <a:lstStyle/>
          <a:p>
            <a:endParaRPr/>
          </a:p>
        </p:txBody>
      </p:sp>
      <p:pic>
        <p:nvPicPr>
          <p:cNvPr id="17" name="Picture 16">
            <a:extLst>
              <a:ext uri="{FF2B5EF4-FFF2-40B4-BE49-F238E27FC236}">
                <a16:creationId xmlns:a16="http://schemas.microsoft.com/office/drawing/2014/main" id="{73140361-ED0F-21FA-4859-D6F1E8F53D3F}"/>
              </a:ext>
            </a:extLst>
          </p:cNvPr>
          <p:cNvPicPr>
            <a:picLocks noChangeAspect="1"/>
          </p:cNvPicPr>
          <p:nvPr/>
        </p:nvPicPr>
        <p:blipFill>
          <a:blip r:embed="rId2"/>
          <a:stretch>
            <a:fillRect/>
          </a:stretch>
        </p:blipFill>
        <p:spPr>
          <a:xfrm>
            <a:off x="3180754" y="827272"/>
            <a:ext cx="2622550" cy="1378040"/>
          </a:xfrm>
          <a:prstGeom prst="rect">
            <a:avLst/>
          </a:prstGeom>
        </p:spPr>
      </p:pic>
      <p:pic>
        <p:nvPicPr>
          <p:cNvPr id="14338" name="Picture 2" descr="The Linux command line for beginners | Ubuntu">
            <a:extLst>
              <a:ext uri="{FF2B5EF4-FFF2-40B4-BE49-F238E27FC236}">
                <a16:creationId xmlns:a16="http://schemas.microsoft.com/office/drawing/2014/main" id="{1399FB39-3020-739E-FB77-1888166B43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833" y="1628151"/>
            <a:ext cx="2648261" cy="1548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445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204" y="0"/>
            <a:ext cx="5842635" cy="3288029"/>
            <a:chOff x="3204" y="0"/>
            <a:chExt cx="5842635" cy="3288029"/>
          </a:xfrm>
        </p:grpSpPr>
        <p:pic>
          <p:nvPicPr>
            <p:cNvPr id="3" name="object 3"/>
            <p:cNvPicPr/>
            <p:nvPr/>
          </p:nvPicPr>
          <p:blipFill>
            <a:blip r:embed="rId2" cstate="print"/>
            <a:stretch>
              <a:fillRect/>
            </a:stretch>
          </p:blipFill>
          <p:spPr>
            <a:xfrm>
              <a:off x="3204" y="1867"/>
              <a:ext cx="5842190" cy="3286079"/>
            </a:xfrm>
            <a:prstGeom prst="rect">
              <a:avLst/>
            </a:prstGeom>
          </p:spPr>
        </p:pic>
        <p:sp>
          <p:nvSpPr>
            <p:cNvPr id="4" name="object 4"/>
            <p:cNvSpPr/>
            <p:nvPr/>
          </p:nvSpPr>
          <p:spPr>
            <a:xfrm>
              <a:off x="3149742" y="404704"/>
              <a:ext cx="2061210" cy="2061210"/>
            </a:xfrm>
            <a:custGeom>
              <a:avLst/>
              <a:gdLst/>
              <a:ahLst/>
              <a:cxnLst/>
              <a:rect l="l" t="t" r="r" b="b"/>
              <a:pathLst>
                <a:path w="2061210" h="2061210">
                  <a:moveTo>
                    <a:pt x="1030528" y="0"/>
                  </a:moveTo>
                  <a:lnTo>
                    <a:pt x="0" y="1030129"/>
                  </a:lnTo>
                  <a:lnTo>
                    <a:pt x="1030528" y="2061057"/>
                  </a:lnTo>
                  <a:lnTo>
                    <a:pt x="2061057" y="1030129"/>
                  </a:lnTo>
                  <a:lnTo>
                    <a:pt x="1030528" y="0"/>
                  </a:lnTo>
                  <a:close/>
                </a:path>
              </a:pathLst>
            </a:custGeom>
            <a:solidFill>
              <a:srgbClr val="484C67"/>
            </a:solidFill>
          </p:spPr>
          <p:txBody>
            <a:bodyPr wrap="square" lIns="0" tIns="0" rIns="0" bIns="0" rtlCol="0"/>
            <a:lstStyle/>
            <a:p>
              <a:endParaRPr/>
            </a:p>
          </p:txBody>
        </p:sp>
        <p:sp>
          <p:nvSpPr>
            <p:cNvPr id="5" name="object 5"/>
            <p:cNvSpPr/>
            <p:nvPr/>
          </p:nvSpPr>
          <p:spPr>
            <a:xfrm>
              <a:off x="2289761" y="0"/>
              <a:ext cx="2061210" cy="1175385"/>
            </a:xfrm>
            <a:custGeom>
              <a:avLst/>
              <a:gdLst/>
              <a:ahLst/>
              <a:cxnLst/>
              <a:rect l="l" t="t" r="r" b="b"/>
              <a:pathLst>
                <a:path w="2061210" h="1175385">
                  <a:moveTo>
                    <a:pt x="1916261" y="0"/>
                  </a:moveTo>
                  <a:lnTo>
                    <a:pt x="144782" y="0"/>
                  </a:lnTo>
                  <a:lnTo>
                    <a:pt x="0" y="144779"/>
                  </a:lnTo>
                  <a:lnTo>
                    <a:pt x="1030516" y="1175323"/>
                  </a:lnTo>
                  <a:lnTo>
                    <a:pt x="2061045" y="144779"/>
                  </a:lnTo>
                  <a:lnTo>
                    <a:pt x="1916261" y="0"/>
                  </a:lnTo>
                  <a:close/>
                </a:path>
              </a:pathLst>
            </a:custGeom>
            <a:solidFill>
              <a:srgbClr val="6FB0DA"/>
            </a:solidFill>
          </p:spPr>
          <p:txBody>
            <a:bodyPr wrap="square" lIns="0" tIns="0" rIns="0" bIns="0" rtlCol="0"/>
            <a:lstStyle/>
            <a:p>
              <a:endParaRPr/>
            </a:p>
          </p:txBody>
        </p:sp>
        <p:sp>
          <p:nvSpPr>
            <p:cNvPr id="6" name="object 6"/>
            <p:cNvSpPr/>
            <p:nvPr/>
          </p:nvSpPr>
          <p:spPr>
            <a:xfrm>
              <a:off x="3582954" y="937"/>
              <a:ext cx="2262505" cy="3285490"/>
            </a:xfrm>
            <a:custGeom>
              <a:avLst/>
              <a:gdLst/>
              <a:ahLst/>
              <a:cxnLst/>
              <a:rect l="l" t="t" r="r" b="b"/>
              <a:pathLst>
                <a:path w="2262504" h="3285490">
                  <a:moveTo>
                    <a:pt x="2261984" y="0"/>
                  </a:moveTo>
                  <a:lnTo>
                    <a:pt x="0" y="0"/>
                  </a:lnTo>
                  <a:lnTo>
                    <a:pt x="0" y="3284890"/>
                  </a:lnTo>
                  <a:lnTo>
                    <a:pt x="2261984" y="3284890"/>
                  </a:lnTo>
                  <a:lnTo>
                    <a:pt x="2261984" y="0"/>
                  </a:lnTo>
                  <a:close/>
                </a:path>
              </a:pathLst>
            </a:custGeom>
            <a:solidFill>
              <a:srgbClr val="282937"/>
            </a:solidFill>
          </p:spPr>
          <p:txBody>
            <a:bodyPr wrap="square" lIns="0" tIns="0" rIns="0" bIns="0" rtlCol="0"/>
            <a:lstStyle/>
            <a:p>
              <a:endParaRPr/>
            </a:p>
          </p:txBody>
        </p:sp>
      </p:grpSp>
      <p:sp>
        <p:nvSpPr>
          <p:cNvPr id="7" name="object 7"/>
          <p:cNvSpPr txBox="1">
            <a:spLocks noGrp="1"/>
          </p:cNvSpPr>
          <p:nvPr>
            <p:ph type="title"/>
          </p:nvPr>
        </p:nvSpPr>
        <p:spPr>
          <a:xfrm>
            <a:off x="187856" y="0"/>
            <a:ext cx="2118995" cy="336550"/>
          </a:xfrm>
          <a:prstGeom prst="rect">
            <a:avLst/>
          </a:prstGeom>
        </p:spPr>
        <p:txBody>
          <a:bodyPr vert="horz" wrap="square" lIns="0" tIns="17145" rIns="0" bIns="0" rtlCol="0">
            <a:spAutoFit/>
          </a:bodyPr>
          <a:lstStyle/>
          <a:p>
            <a:pPr marL="12700">
              <a:lnSpc>
                <a:spcPct val="100000"/>
              </a:lnSpc>
              <a:spcBef>
                <a:spcPts val="135"/>
              </a:spcBef>
            </a:pPr>
            <a:r>
              <a:rPr lang="fr-FR" sz="2000" spc="150" dirty="0"/>
              <a:t>Mac Os</a:t>
            </a:r>
          </a:p>
        </p:txBody>
      </p:sp>
      <p:pic>
        <p:nvPicPr>
          <p:cNvPr id="14" name="Picture 2">
            <a:extLst>
              <a:ext uri="{FF2B5EF4-FFF2-40B4-BE49-F238E27FC236}">
                <a16:creationId xmlns:a16="http://schemas.microsoft.com/office/drawing/2014/main" id="{93C7F612-8C96-4CE8-AF97-9CFAF10A2274}"/>
              </a:ext>
            </a:extLst>
          </p:cNvPr>
          <p:cNvPicPr>
            <a:picLocks noChangeAspect="1" noChangeArrowheads="1"/>
          </p:cNvPicPr>
          <p:nvPr/>
        </p:nvPicPr>
        <p:blipFill>
          <a:blip r:embed="rId3"/>
          <a:srcRect/>
          <a:stretch>
            <a:fillRect/>
          </a:stretch>
        </p:blipFill>
        <p:spPr bwMode="auto">
          <a:xfrm>
            <a:off x="187856" y="336550"/>
            <a:ext cx="5411984" cy="2924217"/>
          </a:xfrm>
          <a:prstGeom prst="rect">
            <a:avLst/>
          </a:prstGeom>
          <a:noFill/>
          <a:ln w="9525">
            <a:noFill/>
            <a:miter lim="800000"/>
            <a:headEnd/>
            <a:tailEnd/>
          </a:ln>
          <a:effectLst/>
        </p:spPr>
      </p:pic>
      <p:pic>
        <p:nvPicPr>
          <p:cNvPr id="15" name="Picture 6" descr="Logo de Mac OS PNG Imagenes gratis 2023 | PNG Universe">
            <a:extLst>
              <a:ext uri="{FF2B5EF4-FFF2-40B4-BE49-F238E27FC236}">
                <a16:creationId xmlns:a16="http://schemas.microsoft.com/office/drawing/2014/main" id="{03E5C0DC-D01D-688A-2869-0B2E9F1804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7410" y="-3326"/>
            <a:ext cx="659434" cy="6253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204" y="0"/>
            <a:ext cx="5842635" cy="3288029"/>
            <a:chOff x="3204" y="0"/>
            <a:chExt cx="5842635" cy="3288029"/>
          </a:xfrm>
        </p:grpSpPr>
        <p:pic>
          <p:nvPicPr>
            <p:cNvPr id="3" name="object 3"/>
            <p:cNvPicPr/>
            <p:nvPr/>
          </p:nvPicPr>
          <p:blipFill>
            <a:blip r:embed="rId2" cstate="print"/>
            <a:stretch>
              <a:fillRect/>
            </a:stretch>
          </p:blipFill>
          <p:spPr>
            <a:xfrm>
              <a:off x="3204" y="1867"/>
              <a:ext cx="5842190" cy="3286079"/>
            </a:xfrm>
            <a:prstGeom prst="rect">
              <a:avLst/>
            </a:prstGeom>
          </p:spPr>
        </p:pic>
        <p:sp>
          <p:nvSpPr>
            <p:cNvPr id="4" name="object 4"/>
            <p:cNvSpPr/>
            <p:nvPr/>
          </p:nvSpPr>
          <p:spPr>
            <a:xfrm>
              <a:off x="3149742" y="404704"/>
              <a:ext cx="2061210" cy="2061210"/>
            </a:xfrm>
            <a:custGeom>
              <a:avLst/>
              <a:gdLst/>
              <a:ahLst/>
              <a:cxnLst/>
              <a:rect l="l" t="t" r="r" b="b"/>
              <a:pathLst>
                <a:path w="2061210" h="2061210">
                  <a:moveTo>
                    <a:pt x="1030528" y="0"/>
                  </a:moveTo>
                  <a:lnTo>
                    <a:pt x="0" y="1030129"/>
                  </a:lnTo>
                  <a:lnTo>
                    <a:pt x="1030528" y="2061057"/>
                  </a:lnTo>
                  <a:lnTo>
                    <a:pt x="2061057" y="1030129"/>
                  </a:lnTo>
                  <a:lnTo>
                    <a:pt x="1030528" y="0"/>
                  </a:lnTo>
                  <a:close/>
                </a:path>
              </a:pathLst>
            </a:custGeom>
            <a:solidFill>
              <a:srgbClr val="484C67"/>
            </a:solidFill>
          </p:spPr>
          <p:txBody>
            <a:bodyPr wrap="square" lIns="0" tIns="0" rIns="0" bIns="0" rtlCol="0"/>
            <a:lstStyle/>
            <a:p>
              <a:endParaRPr/>
            </a:p>
          </p:txBody>
        </p:sp>
        <p:sp>
          <p:nvSpPr>
            <p:cNvPr id="5" name="object 5"/>
            <p:cNvSpPr/>
            <p:nvPr/>
          </p:nvSpPr>
          <p:spPr>
            <a:xfrm>
              <a:off x="2289761" y="0"/>
              <a:ext cx="2061210" cy="1175385"/>
            </a:xfrm>
            <a:custGeom>
              <a:avLst/>
              <a:gdLst/>
              <a:ahLst/>
              <a:cxnLst/>
              <a:rect l="l" t="t" r="r" b="b"/>
              <a:pathLst>
                <a:path w="2061210" h="1175385">
                  <a:moveTo>
                    <a:pt x="1916261" y="0"/>
                  </a:moveTo>
                  <a:lnTo>
                    <a:pt x="144782" y="0"/>
                  </a:lnTo>
                  <a:lnTo>
                    <a:pt x="0" y="144779"/>
                  </a:lnTo>
                  <a:lnTo>
                    <a:pt x="1030516" y="1175323"/>
                  </a:lnTo>
                  <a:lnTo>
                    <a:pt x="2061045" y="144779"/>
                  </a:lnTo>
                  <a:lnTo>
                    <a:pt x="1916261" y="0"/>
                  </a:lnTo>
                  <a:close/>
                </a:path>
              </a:pathLst>
            </a:custGeom>
            <a:solidFill>
              <a:srgbClr val="6FB0DA"/>
            </a:solidFill>
          </p:spPr>
          <p:txBody>
            <a:bodyPr wrap="square" lIns="0" tIns="0" rIns="0" bIns="0" rtlCol="0"/>
            <a:lstStyle/>
            <a:p>
              <a:endParaRPr/>
            </a:p>
          </p:txBody>
        </p:sp>
        <p:sp>
          <p:nvSpPr>
            <p:cNvPr id="6" name="object 6"/>
            <p:cNvSpPr/>
            <p:nvPr/>
          </p:nvSpPr>
          <p:spPr>
            <a:xfrm>
              <a:off x="3582954" y="937"/>
              <a:ext cx="2262505" cy="3285490"/>
            </a:xfrm>
            <a:custGeom>
              <a:avLst/>
              <a:gdLst/>
              <a:ahLst/>
              <a:cxnLst/>
              <a:rect l="l" t="t" r="r" b="b"/>
              <a:pathLst>
                <a:path w="2262504" h="3285490">
                  <a:moveTo>
                    <a:pt x="2261984" y="0"/>
                  </a:moveTo>
                  <a:lnTo>
                    <a:pt x="0" y="0"/>
                  </a:lnTo>
                  <a:lnTo>
                    <a:pt x="0" y="3284890"/>
                  </a:lnTo>
                  <a:lnTo>
                    <a:pt x="2261984" y="3284890"/>
                  </a:lnTo>
                  <a:lnTo>
                    <a:pt x="2261984" y="0"/>
                  </a:lnTo>
                  <a:close/>
                </a:path>
              </a:pathLst>
            </a:custGeom>
            <a:solidFill>
              <a:srgbClr val="282937"/>
            </a:solidFill>
          </p:spPr>
          <p:txBody>
            <a:bodyPr wrap="square" lIns="0" tIns="0" rIns="0" bIns="0" rtlCol="0"/>
            <a:lstStyle/>
            <a:p>
              <a:endParaRPr/>
            </a:p>
          </p:txBody>
        </p:sp>
      </p:grpSp>
      <p:sp>
        <p:nvSpPr>
          <p:cNvPr id="7" name="object 7"/>
          <p:cNvSpPr txBox="1">
            <a:spLocks noGrp="1"/>
          </p:cNvSpPr>
          <p:nvPr>
            <p:ph type="title"/>
          </p:nvPr>
        </p:nvSpPr>
        <p:spPr>
          <a:xfrm>
            <a:off x="187856" y="0"/>
            <a:ext cx="2118995" cy="336550"/>
          </a:xfrm>
          <a:prstGeom prst="rect">
            <a:avLst/>
          </a:prstGeom>
        </p:spPr>
        <p:txBody>
          <a:bodyPr vert="horz" wrap="square" lIns="0" tIns="17145" rIns="0" bIns="0" rtlCol="0">
            <a:spAutoFit/>
          </a:bodyPr>
          <a:lstStyle/>
          <a:p>
            <a:pPr marL="12700">
              <a:lnSpc>
                <a:spcPct val="100000"/>
              </a:lnSpc>
              <a:spcBef>
                <a:spcPts val="135"/>
              </a:spcBef>
            </a:pPr>
            <a:r>
              <a:rPr lang="fr-FR" sz="2000" spc="150" dirty="0"/>
              <a:t>Linux</a:t>
            </a:r>
          </a:p>
        </p:txBody>
      </p:sp>
      <p:pic>
        <p:nvPicPr>
          <p:cNvPr id="9" name="Picture 8">
            <a:extLst>
              <a:ext uri="{FF2B5EF4-FFF2-40B4-BE49-F238E27FC236}">
                <a16:creationId xmlns:a16="http://schemas.microsoft.com/office/drawing/2014/main" id="{F1F02E11-A38F-23D3-F6A2-E3398257688C}"/>
              </a:ext>
            </a:extLst>
          </p:cNvPr>
          <p:cNvPicPr>
            <a:picLocks noChangeAspect="1"/>
          </p:cNvPicPr>
          <p:nvPr/>
        </p:nvPicPr>
        <p:blipFill>
          <a:blip r:embed="rId3"/>
          <a:stretch>
            <a:fillRect/>
          </a:stretch>
        </p:blipFill>
        <p:spPr>
          <a:xfrm>
            <a:off x="9241" y="285631"/>
            <a:ext cx="5854700" cy="3000796"/>
          </a:xfrm>
          <a:prstGeom prst="rect">
            <a:avLst/>
          </a:prstGeom>
        </p:spPr>
      </p:pic>
      <p:pic>
        <p:nvPicPr>
          <p:cNvPr id="10" name="Picture 4" descr="Linux Logo, symbol, meaning, history, PNG, brand">
            <a:extLst>
              <a:ext uri="{FF2B5EF4-FFF2-40B4-BE49-F238E27FC236}">
                <a16:creationId xmlns:a16="http://schemas.microsoft.com/office/drawing/2014/main" id="{E97F67DE-3E30-B617-2A0D-EE15948368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5250" y="-53838"/>
            <a:ext cx="789545" cy="44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184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204" y="0"/>
            <a:ext cx="5842635" cy="3288029"/>
            <a:chOff x="3204" y="0"/>
            <a:chExt cx="5842635" cy="3288029"/>
          </a:xfrm>
        </p:grpSpPr>
        <p:pic>
          <p:nvPicPr>
            <p:cNvPr id="3" name="object 3"/>
            <p:cNvPicPr/>
            <p:nvPr/>
          </p:nvPicPr>
          <p:blipFill>
            <a:blip r:embed="rId2" cstate="print"/>
            <a:stretch>
              <a:fillRect/>
            </a:stretch>
          </p:blipFill>
          <p:spPr>
            <a:xfrm>
              <a:off x="3204" y="1867"/>
              <a:ext cx="5842190" cy="3286079"/>
            </a:xfrm>
            <a:prstGeom prst="rect">
              <a:avLst/>
            </a:prstGeom>
          </p:spPr>
        </p:pic>
        <p:sp>
          <p:nvSpPr>
            <p:cNvPr id="4" name="object 4"/>
            <p:cNvSpPr/>
            <p:nvPr/>
          </p:nvSpPr>
          <p:spPr>
            <a:xfrm>
              <a:off x="3149742" y="404704"/>
              <a:ext cx="2061210" cy="2061210"/>
            </a:xfrm>
            <a:custGeom>
              <a:avLst/>
              <a:gdLst/>
              <a:ahLst/>
              <a:cxnLst/>
              <a:rect l="l" t="t" r="r" b="b"/>
              <a:pathLst>
                <a:path w="2061210" h="2061210">
                  <a:moveTo>
                    <a:pt x="1030528" y="0"/>
                  </a:moveTo>
                  <a:lnTo>
                    <a:pt x="0" y="1030129"/>
                  </a:lnTo>
                  <a:lnTo>
                    <a:pt x="1030528" y="2061057"/>
                  </a:lnTo>
                  <a:lnTo>
                    <a:pt x="2061057" y="1030129"/>
                  </a:lnTo>
                  <a:lnTo>
                    <a:pt x="1030528" y="0"/>
                  </a:lnTo>
                  <a:close/>
                </a:path>
              </a:pathLst>
            </a:custGeom>
            <a:solidFill>
              <a:srgbClr val="484C67"/>
            </a:solidFill>
          </p:spPr>
          <p:txBody>
            <a:bodyPr wrap="square" lIns="0" tIns="0" rIns="0" bIns="0" rtlCol="0"/>
            <a:lstStyle/>
            <a:p>
              <a:endParaRPr/>
            </a:p>
          </p:txBody>
        </p:sp>
        <p:sp>
          <p:nvSpPr>
            <p:cNvPr id="5" name="object 5"/>
            <p:cNvSpPr/>
            <p:nvPr/>
          </p:nvSpPr>
          <p:spPr>
            <a:xfrm>
              <a:off x="2289761" y="0"/>
              <a:ext cx="2061210" cy="1175385"/>
            </a:xfrm>
            <a:custGeom>
              <a:avLst/>
              <a:gdLst/>
              <a:ahLst/>
              <a:cxnLst/>
              <a:rect l="l" t="t" r="r" b="b"/>
              <a:pathLst>
                <a:path w="2061210" h="1175385">
                  <a:moveTo>
                    <a:pt x="1916261" y="0"/>
                  </a:moveTo>
                  <a:lnTo>
                    <a:pt x="144782" y="0"/>
                  </a:lnTo>
                  <a:lnTo>
                    <a:pt x="0" y="144779"/>
                  </a:lnTo>
                  <a:lnTo>
                    <a:pt x="1030516" y="1175323"/>
                  </a:lnTo>
                  <a:lnTo>
                    <a:pt x="2061045" y="144779"/>
                  </a:lnTo>
                  <a:lnTo>
                    <a:pt x="1916261" y="0"/>
                  </a:lnTo>
                  <a:close/>
                </a:path>
              </a:pathLst>
            </a:custGeom>
            <a:solidFill>
              <a:srgbClr val="6FB0DA"/>
            </a:solidFill>
          </p:spPr>
          <p:txBody>
            <a:bodyPr wrap="square" lIns="0" tIns="0" rIns="0" bIns="0" rtlCol="0"/>
            <a:lstStyle/>
            <a:p>
              <a:endParaRPr/>
            </a:p>
          </p:txBody>
        </p:sp>
        <p:sp>
          <p:nvSpPr>
            <p:cNvPr id="6" name="object 6"/>
            <p:cNvSpPr/>
            <p:nvPr/>
          </p:nvSpPr>
          <p:spPr>
            <a:xfrm>
              <a:off x="3582954" y="937"/>
              <a:ext cx="2262505" cy="3285490"/>
            </a:xfrm>
            <a:custGeom>
              <a:avLst/>
              <a:gdLst/>
              <a:ahLst/>
              <a:cxnLst/>
              <a:rect l="l" t="t" r="r" b="b"/>
              <a:pathLst>
                <a:path w="2262504" h="3285490">
                  <a:moveTo>
                    <a:pt x="2261984" y="0"/>
                  </a:moveTo>
                  <a:lnTo>
                    <a:pt x="0" y="0"/>
                  </a:lnTo>
                  <a:lnTo>
                    <a:pt x="0" y="3284890"/>
                  </a:lnTo>
                  <a:lnTo>
                    <a:pt x="2261984" y="3284890"/>
                  </a:lnTo>
                  <a:lnTo>
                    <a:pt x="2261984" y="0"/>
                  </a:lnTo>
                  <a:close/>
                </a:path>
              </a:pathLst>
            </a:custGeom>
            <a:solidFill>
              <a:srgbClr val="282937"/>
            </a:solidFill>
          </p:spPr>
          <p:txBody>
            <a:bodyPr wrap="square" lIns="0" tIns="0" rIns="0" bIns="0" rtlCol="0"/>
            <a:lstStyle/>
            <a:p>
              <a:endParaRPr/>
            </a:p>
          </p:txBody>
        </p:sp>
      </p:grpSp>
      <p:sp>
        <p:nvSpPr>
          <p:cNvPr id="7" name="object 7"/>
          <p:cNvSpPr txBox="1">
            <a:spLocks noGrp="1"/>
          </p:cNvSpPr>
          <p:nvPr>
            <p:ph type="title"/>
          </p:nvPr>
        </p:nvSpPr>
        <p:spPr>
          <a:xfrm>
            <a:off x="187856" y="0"/>
            <a:ext cx="2118995" cy="336550"/>
          </a:xfrm>
          <a:prstGeom prst="rect">
            <a:avLst/>
          </a:prstGeom>
        </p:spPr>
        <p:txBody>
          <a:bodyPr vert="horz" wrap="square" lIns="0" tIns="17145" rIns="0" bIns="0" rtlCol="0">
            <a:spAutoFit/>
          </a:bodyPr>
          <a:lstStyle/>
          <a:p>
            <a:pPr marL="12700">
              <a:lnSpc>
                <a:spcPct val="100000"/>
              </a:lnSpc>
              <a:spcBef>
                <a:spcPts val="135"/>
              </a:spcBef>
            </a:pPr>
            <a:r>
              <a:rPr lang="fr-FR" sz="2000" spc="150" dirty="0"/>
              <a:t>Windows 7</a:t>
            </a:r>
          </a:p>
        </p:txBody>
      </p:sp>
      <p:pic>
        <p:nvPicPr>
          <p:cNvPr id="8" name="Picture 7">
            <a:extLst>
              <a:ext uri="{FF2B5EF4-FFF2-40B4-BE49-F238E27FC236}">
                <a16:creationId xmlns:a16="http://schemas.microsoft.com/office/drawing/2014/main" id="{8A4FCC69-9272-4D70-F8C5-E83BA7E1714E}"/>
              </a:ext>
            </a:extLst>
          </p:cNvPr>
          <p:cNvPicPr>
            <a:picLocks noChangeAspect="1"/>
          </p:cNvPicPr>
          <p:nvPr/>
        </p:nvPicPr>
        <p:blipFill>
          <a:blip r:embed="rId3"/>
          <a:stretch>
            <a:fillRect/>
          </a:stretch>
        </p:blipFill>
        <p:spPr>
          <a:xfrm>
            <a:off x="347422" y="382412"/>
            <a:ext cx="4561128" cy="2913237"/>
          </a:xfrm>
          <a:prstGeom prst="rect">
            <a:avLst/>
          </a:prstGeom>
        </p:spPr>
      </p:pic>
    </p:spTree>
    <p:extLst>
      <p:ext uri="{BB962C8B-B14F-4D97-AF65-F5344CB8AC3E}">
        <p14:creationId xmlns:p14="http://schemas.microsoft.com/office/powerpoint/2010/main" val="2037526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204" y="0"/>
            <a:ext cx="5842635" cy="3288029"/>
            <a:chOff x="3204" y="0"/>
            <a:chExt cx="5842635" cy="3288029"/>
          </a:xfrm>
        </p:grpSpPr>
        <p:pic>
          <p:nvPicPr>
            <p:cNvPr id="3" name="object 3"/>
            <p:cNvPicPr/>
            <p:nvPr/>
          </p:nvPicPr>
          <p:blipFill>
            <a:blip r:embed="rId2" cstate="print"/>
            <a:stretch>
              <a:fillRect/>
            </a:stretch>
          </p:blipFill>
          <p:spPr>
            <a:xfrm>
              <a:off x="3204" y="1867"/>
              <a:ext cx="5842190" cy="3286079"/>
            </a:xfrm>
            <a:prstGeom prst="rect">
              <a:avLst/>
            </a:prstGeom>
          </p:spPr>
        </p:pic>
        <p:sp>
          <p:nvSpPr>
            <p:cNvPr id="4" name="object 4"/>
            <p:cNvSpPr/>
            <p:nvPr/>
          </p:nvSpPr>
          <p:spPr>
            <a:xfrm>
              <a:off x="3149742" y="404704"/>
              <a:ext cx="2061210" cy="2061210"/>
            </a:xfrm>
            <a:custGeom>
              <a:avLst/>
              <a:gdLst/>
              <a:ahLst/>
              <a:cxnLst/>
              <a:rect l="l" t="t" r="r" b="b"/>
              <a:pathLst>
                <a:path w="2061210" h="2061210">
                  <a:moveTo>
                    <a:pt x="1030528" y="0"/>
                  </a:moveTo>
                  <a:lnTo>
                    <a:pt x="0" y="1030129"/>
                  </a:lnTo>
                  <a:lnTo>
                    <a:pt x="1030528" y="2061057"/>
                  </a:lnTo>
                  <a:lnTo>
                    <a:pt x="2061057" y="1030129"/>
                  </a:lnTo>
                  <a:lnTo>
                    <a:pt x="1030528" y="0"/>
                  </a:lnTo>
                  <a:close/>
                </a:path>
              </a:pathLst>
            </a:custGeom>
            <a:solidFill>
              <a:srgbClr val="484C67"/>
            </a:solidFill>
          </p:spPr>
          <p:txBody>
            <a:bodyPr wrap="square" lIns="0" tIns="0" rIns="0" bIns="0" rtlCol="0"/>
            <a:lstStyle/>
            <a:p>
              <a:endParaRPr/>
            </a:p>
          </p:txBody>
        </p:sp>
        <p:sp>
          <p:nvSpPr>
            <p:cNvPr id="5" name="object 5"/>
            <p:cNvSpPr/>
            <p:nvPr/>
          </p:nvSpPr>
          <p:spPr>
            <a:xfrm>
              <a:off x="2289761" y="0"/>
              <a:ext cx="2061210" cy="1175385"/>
            </a:xfrm>
            <a:custGeom>
              <a:avLst/>
              <a:gdLst/>
              <a:ahLst/>
              <a:cxnLst/>
              <a:rect l="l" t="t" r="r" b="b"/>
              <a:pathLst>
                <a:path w="2061210" h="1175385">
                  <a:moveTo>
                    <a:pt x="1916261" y="0"/>
                  </a:moveTo>
                  <a:lnTo>
                    <a:pt x="144782" y="0"/>
                  </a:lnTo>
                  <a:lnTo>
                    <a:pt x="0" y="144779"/>
                  </a:lnTo>
                  <a:lnTo>
                    <a:pt x="1030516" y="1175323"/>
                  </a:lnTo>
                  <a:lnTo>
                    <a:pt x="2061045" y="144779"/>
                  </a:lnTo>
                  <a:lnTo>
                    <a:pt x="1916261" y="0"/>
                  </a:lnTo>
                  <a:close/>
                </a:path>
              </a:pathLst>
            </a:custGeom>
            <a:solidFill>
              <a:srgbClr val="6FB0DA"/>
            </a:solidFill>
          </p:spPr>
          <p:txBody>
            <a:bodyPr wrap="square" lIns="0" tIns="0" rIns="0" bIns="0" rtlCol="0"/>
            <a:lstStyle/>
            <a:p>
              <a:endParaRPr/>
            </a:p>
          </p:txBody>
        </p:sp>
        <p:sp>
          <p:nvSpPr>
            <p:cNvPr id="6" name="object 6"/>
            <p:cNvSpPr/>
            <p:nvPr/>
          </p:nvSpPr>
          <p:spPr>
            <a:xfrm>
              <a:off x="3582954" y="937"/>
              <a:ext cx="2262505" cy="3285490"/>
            </a:xfrm>
            <a:custGeom>
              <a:avLst/>
              <a:gdLst/>
              <a:ahLst/>
              <a:cxnLst/>
              <a:rect l="l" t="t" r="r" b="b"/>
              <a:pathLst>
                <a:path w="2262504" h="3285490">
                  <a:moveTo>
                    <a:pt x="2261984" y="0"/>
                  </a:moveTo>
                  <a:lnTo>
                    <a:pt x="0" y="0"/>
                  </a:lnTo>
                  <a:lnTo>
                    <a:pt x="0" y="3284890"/>
                  </a:lnTo>
                  <a:lnTo>
                    <a:pt x="2261984" y="3284890"/>
                  </a:lnTo>
                  <a:lnTo>
                    <a:pt x="2261984" y="0"/>
                  </a:lnTo>
                  <a:close/>
                </a:path>
              </a:pathLst>
            </a:custGeom>
            <a:solidFill>
              <a:srgbClr val="282937"/>
            </a:solidFill>
          </p:spPr>
          <p:txBody>
            <a:bodyPr wrap="square" lIns="0" tIns="0" rIns="0" bIns="0" rtlCol="0"/>
            <a:lstStyle/>
            <a:p>
              <a:endParaRPr/>
            </a:p>
          </p:txBody>
        </p:sp>
      </p:grpSp>
      <p:sp>
        <p:nvSpPr>
          <p:cNvPr id="7" name="object 7"/>
          <p:cNvSpPr txBox="1">
            <a:spLocks noGrp="1"/>
          </p:cNvSpPr>
          <p:nvPr>
            <p:ph type="title"/>
          </p:nvPr>
        </p:nvSpPr>
        <p:spPr>
          <a:xfrm>
            <a:off x="187856" y="0"/>
            <a:ext cx="2118995" cy="336550"/>
          </a:xfrm>
          <a:prstGeom prst="rect">
            <a:avLst/>
          </a:prstGeom>
        </p:spPr>
        <p:txBody>
          <a:bodyPr vert="horz" wrap="square" lIns="0" tIns="17145" rIns="0" bIns="0" rtlCol="0">
            <a:spAutoFit/>
          </a:bodyPr>
          <a:lstStyle/>
          <a:p>
            <a:pPr marL="12700">
              <a:lnSpc>
                <a:spcPct val="100000"/>
              </a:lnSpc>
              <a:spcBef>
                <a:spcPts val="135"/>
              </a:spcBef>
            </a:pPr>
            <a:r>
              <a:rPr lang="fr-FR" sz="2000" spc="150" dirty="0"/>
              <a:t>Windows 8</a:t>
            </a:r>
          </a:p>
        </p:txBody>
      </p:sp>
      <p:pic>
        <p:nvPicPr>
          <p:cNvPr id="9" name="Picture 8">
            <a:extLst>
              <a:ext uri="{FF2B5EF4-FFF2-40B4-BE49-F238E27FC236}">
                <a16:creationId xmlns:a16="http://schemas.microsoft.com/office/drawing/2014/main" id="{3A5AA735-5375-CCDA-A761-2260CA877310}"/>
              </a:ext>
            </a:extLst>
          </p:cNvPr>
          <p:cNvPicPr>
            <a:picLocks noChangeAspect="1"/>
          </p:cNvPicPr>
          <p:nvPr/>
        </p:nvPicPr>
        <p:blipFill>
          <a:blip r:embed="rId3"/>
          <a:stretch>
            <a:fillRect/>
          </a:stretch>
        </p:blipFill>
        <p:spPr>
          <a:xfrm>
            <a:off x="452771" y="309503"/>
            <a:ext cx="4919161" cy="2959129"/>
          </a:xfrm>
          <a:prstGeom prst="rect">
            <a:avLst/>
          </a:prstGeom>
        </p:spPr>
      </p:pic>
      <p:pic>
        <p:nvPicPr>
          <p:cNvPr id="9218" name="Picture 2" descr="Windows 8.1 to see return of Start Menu - Get Tech Support Now - (818 ...">
            <a:extLst>
              <a:ext uri="{FF2B5EF4-FFF2-40B4-BE49-F238E27FC236}">
                <a16:creationId xmlns:a16="http://schemas.microsoft.com/office/drawing/2014/main" id="{8B283161-F4D4-C045-2725-0AF06C2DBF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640" y="2562225"/>
            <a:ext cx="767143" cy="58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72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204" y="0"/>
            <a:ext cx="5842635" cy="3288029"/>
            <a:chOff x="3204" y="0"/>
            <a:chExt cx="5842635" cy="3288029"/>
          </a:xfrm>
        </p:grpSpPr>
        <p:pic>
          <p:nvPicPr>
            <p:cNvPr id="3" name="object 3"/>
            <p:cNvPicPr/>
            <p:nvPr/>
          </p:nvPicPr>
          <p:blipFill>
            <a:blip r:embed="rId2" cstate="print"/>
            <a:stretch>
              <a:fillRect/>
            </a:stretch>
          </p:blipFill>
          <p:spPr>
            <a:xfrm>
              <a:off x="3204" y="1867"/>
              <a:ext cx="5842190" cy="3286079"/>
            </a:xfrm>
            <a:prstGeom prst="rect">
              <a:avLst/>
            </a:prstGeom>
          </p:spPr>
        </p:pic>
        <p:sp>
          <p:nvSpPr>
            <p:cNvPr id="4" name="object 4"/>
            <p:cNvSpPr/>
            <p:nvPr/>
          </p:nvSpPr>
          <p:spPr>
            <a:xfrm>
              <a:off x="3149742" y="404704"/>
              <a:ext cx="2061210" cy="2061210"/>
            </a:xfrm>
            <a:custGeom>
              <a:avLst/>
              <a:gdLst/>
              <a:ahLst/>
              <a:cxnLst/>
              <a:rect l="l" t="t" r="r" b="b"/>
              <a:pathLst>
                <a:path w="2061210" h="2061210">
                  <a:moveTo>
                    <a:pt x="1030528" y="0"/>
                  </a:moveTo>
                  <a:lnTo>
                    <a:pt x="0" y="1030129"/>
                  </a:lnTo>
                  <a:lnTo>
                    <a:pt x="1030528" y="2061057"/>
                  </a:lnTo>
                  <a:lnTo>
                    <a:pt x="2061057" y="1030129"/>
                  </a:lnTo>
                  <a:lnTo>
                    <a:pt x="1030528" y="0"/>
                  </a:lnTo>
                  <a:close/>
                </a:path>
              </a:pathLst>
            </a:custGeom>
            <a:solidFill>
              <a:srgbClr val="484C67"/>
            </a:solidFill>
          </p:spPr>
          <p:txBody>
            <a:bodyPr wrap="square" lIns="0" tIns="0" rIns="0" bIns="0" rtlCol="0"/>
            <a:lstStyle/>
            <a:p>
              <a:endParaRPr/>
            </a:p>
          </p:txBody>
        </p:sp>
        <p:sp>
          <p:nvSpPr>
            <p:cNvPr id="5" name="object 5"/>
            <p:cNvSpPr/>
            <p:nvPr/>
          </p:nvSpPr>
          <p:spPr>
            <a:xfrm>
              <a:off x="2289761" y="0"/>
              <a:ext cx="2061210" cy="1175385"/>
            </a:xfrm>
            <a:custGeom>
              <a:avLst/>
              <a:gdLst/>
              <a:ahLst/>
              <a:cxnLst/>
              <a:rect l="l" t="t" r="r" b="b"/>
              <a:pathLst>
                <a:path w="2061210" h="1175385">
                  <a:moveTo>
                    <a:pt x="1916261" y="0"/>
                  </a:moveTo>
                  <a:lnTo>
                    <a:pt x="144782" y="0"/>
                  </a:lnTo>
                  <a:lnTo>
                    <a:pt x="0" y="144779"/>
                  </a:lnTo>
                  <a:lnTo>
                    <a:pt x="1030516" y="1175323"/>
                  </a:lnTo>
                  <a:lnTo>
                    <a:pt x="2061045" y="144779"/>
                  </a:lnTo>
                  <a:lnTo>
                    <a:pt x="1916261" y="0"/>
                  </a:lnTo>
                  <a:close/>
                </a:path>
              </a:pathLst>
            </a:custGeom>
            <a:solidFill>
              <a:srgbClr val="6FB0DA"/>
            </a:solidFill>
          </p:spPr>
          <p:txBody>
            <a:bodyPr wrap="square" lIns="0" tIns="0" rIns="0" bIns="0" rtlCol="0"/>
            <a:lstStyle/>
            <a:p>
              <a:endParaRPr/>
            </a:p>
          </p:txBody>
        </p:sp>
        <p:sp>
          <p:nvSpPr>
            <p:cNvPr id="6" name="object 6"/>
            <p:cNvSpPr/>
            <p:nvPr/>
          </p:nvSpPr>
          <p:spPr>
            <a:xfrm>
              <a:off x="3582954" y="937"/>
              <a:ext cx="2262505" cy="3285490"/>
            </a:xfrm>
            <a:custGeom>
              <a:avLst/>
              <a:gdLst/>
              <a:ahLst/>
              <a:cxnLst/>
              <a:rect l="l" t="t" r="r" b="b"/>
              <a:pathLst>
                <a:path w="2262504" h="3285490">
                  <a:moveTo>
                    <a:pt x="2261984" y="0"/>
                  </a:moveTo>
                  <a:lnTo>
                    <a:pt x="0" y="0"/>
                  </a:lnTo>
                  <a:lnTo>
                    <a:pt x="0" y="3284890"/>
                  </a:lnTo>
                  <a:lnTo>
                    <a:pt x="2261984" y="3284890"/>
                  </a:lnTo>
                  <a:lnTo>
                    <a:pt x="2261984" y="0"/>
                  </a:lnTo>
                  <a:close/>
                </a:path>
              </a:pathLst>
            </a:custGeom>
            <a:solidFill>
              <a:srgbClr val="282937"/>
            </a:solidFill>
          </p:spPr>
          <p:txBody>
            <a:bodyPr wrap="square" lIns="0" tIns="0" rIns="0" bIns="0" rtlCol="0"/>
            <a:lstStyle/>
            <a:p>
              <a:endParaRPr/>
            </a:p>
          </p:txBody>
        </p:sp>
      </p:grpSp>
      <p:sp>
        <p:nvSpPr>
          <p:cNvPr id="7" name="object 7"/>
          <p:cNvSpPr txBox="1">
            <a:spLocks noGrp="1"/>
          </p:cNvSpPr>
          <p:nvPr>
            <p:ph type="title"/>
          </p:nvPr>
        </p:nvSpPr>
        <p:spPr>
          <a:xfrm>
            <a:off x="187856" y="0"/>
            <a:ext cx="2118995" cy="336550"/>
          </a:xfrm>
          <a:prstGeom prst="rect">
            <a:avLst/>
          </a:prstGeom>
        </p:spPr>
        <p:txBody>
          <a:bodyPr vert="horz" wrap="square" lIns="0" tIns="17145" rIns="0" bIns="0" rtlCol="0">
            <a:spAutoFit/>
          </a:bodyPr>
          <a:lstStyle/>
          <a:p>
            <a:pPr marL="12700">
              <a:lnSpc>
                <a:spcPct val="100000"/>
              </a:lnSpc>
              <a:spcBef>
                <a:spcPts val="135"/>
              </a:spcBef>
            </a:pPr>
            <a:r>
              <a:rPr lang="fr-FR" sz="2000" spc="150" dirty="0"/>
              <a:t>Windows 10</a:t>
            </a:r>
          </a:p>
        </p:txBody>
      </p:sp>
      <p:pic>
        <p:nvPicPr>
          <p:cNvPr id="8" name="Picture 7">
            <a:extLst>
              <a:ext uri="{FF2B5EF4-FFF2-40B4-BE49-F238E27FC236}">
                <a16:creationId xmlns:a16="http://schemas.microsoft.com/office/drawing/2014/main" id="{E1949B7B-8DF2-6792-8056-9C2B25D96A1C}"/>
              </a:ext>
            </a:extLst>
          </p:cNvPr>
          <p:cNvPicPr>
            <a:picLocks noChangeAspect="1"/>
          </p:cNvPicPr>
          <p:nvPr/>
        </p:nvPicPr>
        <p:blipFill>
          <a:blip r:embed="rId3"/>
          <a:stretch>
            <a:fillRect/>
          </a:stretch>
        </p:blipFill>
        <p:spPr>
          <a:xfrm>
            <a:off x="472828" y="318938"/>
            <a:ext cx="4953905" cy="2967490"/>
          </a:xfrm>
          <a:prstGeom prst="rect">
            <a:avLst/>
          </a:prstGeom>
        </p:spPr>
      </p:pic>
      <p:pic>
        <p:nvPicPr>
          <p:cNvPr id="10" name="Picture 2" descr="Windows Logo | All Logo Pictures">
            <a:extLst>
              <a:ext uri="{FF2B5EF4-FFF2-40B4-BE49-F238E27FC236}">
                <a16:creationId xmlns:a16="http://schemas.microsoft.com/office/drawing/2014/main" id="{A654010C-4D29-2B2F-7CFA-4D49BC63DC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2720" y="-12297"/>
            <a:ext cx="659433" cy="659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255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2800" y="0"/>
            <a:ext cx="1083310" cy="541655"/>
          </a:xfrm>
          <a:custGeom>
            <a:avLst/>
            <a:gdLst/>
            <a:ahLst/>
            <a:cxnLst/>
            <a:rect l="l" t="t" r="r" b="b"/>
            <a:pathLst>
              <a:path w="1083310" h="541655">
                <a:moveTo>
                  <a:pt x="1082975" y="0"/>
                </a:moveTo>
                <a:lnTo>
                  <a:pt x="0" y="0"/>
                </a:lnTo>
                <a:lnTo>
                  <a:pt x="541483" y="541483"/>
                </a:lnTo>
                <a:lnTo>
                  <a:pt x="1082975" y="0"/>
                </a:lnTo>
                <a:close/>
              </a:path>
            </a:pathLst>
          </a:custGeom>
          <a:solidFill>
            <a:srgbClr val="6FB0DA"/>
          </a:solidFill>
        </p:spPr>
        <p:txBody>
          <a:bodyPr wrap="square" lIns="0" tIns="0" rIns="0" bIns="0" rtlCol="0"/>
          <a:lstStyle/>
          <a:p>
            <a:endParaRPr/>
          </a:p>
        </p:txBody>
      </p:sp>
      <p:grpSp>
        <p:nvGrpSpPr>
          <p:cNvPr id="3" name="object 3"/>
          <p:cNvGrpSpPr/>
          <p:nvPr/>
        </p:nvGrpSpPr>
        <p:grpSpPr>
          <a:xfrm>
            <a:off x="1512" y="1009211"/>
            <a:ext cx="571500" cy="1111250"/>
            <a:chOff x="1512" y="1009211"/>
            <a:chExt cx="571500" cy="1111250"/>
          </a:xfrm>
        </p:grpSpPr>
        <p:sp>
          <p:nvSpPr>
            <p:cNvPr id="4" name="object 4"/>
            <p:cNvSpPr/>
            <p:nvPr/>
          </p:nvSpPr>
          <p:spPr>
            <a:xfrm>
              <a:off x="1512" y="1181075"/>
              <a:ext cx="571500" cy="939800"/>
            </a:xfrm>
            <a:custGeom>
              <a:avLst/>
              <a:gdLst/>
              <a:ahLst/>
              <a:cxnLst/>
              <a:rect l="l" t="t" r="r" b="b"/>
              <a:pathLst>
                <a:path w="571500" h="939800">
                  <a:moveTo>
                    <a:pt x="187320" y="0"/>
                  </a:moveTo>
                  <a:lnTo>
                    <a:pt x="0" y="187320"/>
                  </a:lnTo>
                  <a:lnTo>
                    <a:pt x="0" y="923890"/>
                  </a:lnTo>
                  <a:lnTo>
                    <a:pt x="15442" y="939332"/>
                  </a:lnTo>
                  <a:lnTo>
                    <a:pt x="571048" y="383727"/>
                  </a:lnTo>
                  <a:lnTo>
                    <a:pt x="187320" y="0"/>
                  </a:lnTo>
                  <a:close/>
                </a:path>
              </a:pathLst>
            </a:custGeom>
            <a:solidFill>
              <a:srgbClr val="484C67"/>
            </a:solidFill>
          </p:spPr>
          <p:txBody>
            <a:bodyPr wrap="square" lIns="0" tIns="0" rIns="0" bIns="0" rtlCol="0"/>
            <a:lstStyle/>
            <a:p>
              <a:endParaRPr/>
            </a:p>
          </p:txBody>
        </p:sp>
        <p:sp>
          <p:nvSpPr>
            <p:cNvPr id="5" name="object 5"/>
            <p:cNvSpPr/>
            <p:nvPr/>
          </p:nvSpPr>
          <p:spPr>
            <a:xfrm>
              <a:off x="1512" y="1009211"/>
              <a:ext cx="217804" cy="420370"/>
            </a:xfrm>
            <a:custGeom>
              <a:avLst/>
              <a:gdLst/>
              <a:ahLst/>
              <a:cxnLst/>
              <a:rect l="l" t="t" r="r" b="b"/>
              <a:pathLst>
                <a:path w="217804" h="420369">
                  <a:moveTo>
                    <a:pt x="15439" y="0"/>
                  </a:moveTo>
                  <a:lnTo>
                    <a:pt x="0" y="15439"/>
                  </a:lnTo>
                  <a:lnTo>
                    <a:pt x="0" y="419948"/>
                  </a:lnTo>
                  <a:lnTo>
                    <a:pt x="217693" y="202249"/>
                  </a:lnTo>
                  <a:lnTo>
                    <a:pt x="15439" y="0"/>
                  </a:lnTo>
                  <a:close/>
                </a:path>
              </a:pathLst>
            </a:custGeom>
            <a:solidFill>
              <a:srgbClr val="6FB0DA"/>
            </a:solidFill>
          </p:spPr>
          <p:txBody>
            <a:bodyPr wrap="square" lIns="0" tIns="0" rIns="0" bIns="0" rtlCol="0"/>
            <a:lstStyle/>
            <a:p>
              <a:endParaRPr/>
            </a:p>
          </p:txBody>
        </p:sp>
      </p:grpSp>
      <p:grpSp>
        <p:nvGrpSpPr>
          <p:cNvPr id="6" name="object 6"/>
          <p:cNvGrpSpPr/>
          <p:nvPr/>
        </p:nvGrpSpPr>
        <p:grpSpPr>
          <a:xfrm>
            <a:off x="0" y="0"/>
            <a:ext cx="2723515" cy="3289300"/>
            <a:chOff x="0" y="0"/>
            <a:chExt cx="2723515" cy="3289300"/>
          </a:xfrm>
        </p:grpSpPr>
        <p:sp>
          <p:nvSpPr>
            <p:cNvPr id="7" name="object 7"/>
            <p:cNvSpPr/>
            <p:nvPr/>
          </p:nvSpPr>
          <p:spPr>
            <a:xfrm>
              <a:off x="662333" y="548152"/>
              <a:ext cx="2061210" cy="2061210"/>
            </a:xfrm>
            <a:custGeom>
              <a:avLst/>
              <a:gdLst/>
              <a:ahLst/>
              <a:cxnLst/>
              <a:rect l="l" t="t" r="r" b="b"/>
              <a:pathLst>
                <a:path w="2061210" h="2061210">
                  <a:moveTo>
                    <a:pt x="1030519" y="0"/>
                  </a:moveTo>
                  <a:lnTo>
                    <a:pt x="0" y="1030925"/>
                  </a:lnTo>
                  <a:lnTo>
                    <a:pt x="1030519" y="2061054"/>
                  </a:lnTo>
                  <a:lnTo>
                    <a:pt x="2061054" y="1030925"/>
                  </a:lnTo>
                  <a:lnTo>
                    <a:pt x="1030519" y="0"/>
                  </a:lnTo>
                  <a:close/>
                </a:path>
              </a:pathLst>
            </a:custGeom>
            <a:solidFill>
              <a:srgbClr val="484C67"/>
            </a:solidFill>
          </p:spPr>
          <p:txBody>
            <a:bodyPr wrap="square" lIns="0" tIns="0" rIns="0" bIns="0" rtlCol="0"/>
            <a:lstStyle/>
            <a:p>
              <a:endParaRPr/>
            </a:p>
          </p:txBody>
        </p:sp>
        <p:sp>
          <p:nvSpPr>
            <p:cNvPr id="8" name="object 8"/>
            <p:cNvSpPr/>
            <p:nvPr/>
          </p:nvSpPr>
          <p:spPr>
            <a:xfrm>
              <a:off x="1752243" y="1761911"/>
              <a:ext cx="956310" cy="956310"/>
            </a:xfrm>
            <a:custGeom>
              <a:avLst/>
              <a:gdLst/>
              <a:ahLst/>
              <a:cxnLst/>
              <a:rect l="l" t="t" r="r" b="b"/>
              <a:pathLst>
                <a:path w="956310" h="956310">
                  <a:moveTo>
                    <a:pt x="894493" y="0"/>
                  </a:moveTo>
                  <a:lnTo>
                    <a:pt x="0" y="893694"/>
                  </a:lnTo>
                  <a:lnTo>
                    <a:pt x="62234" y="955941"/>
                  </a:lnTo>
                  <a:lnTo>
                    <a:pt x="955941" y="61447"/>
                  </a:lnTo>
                  <a:lnTo>
                    <a:pt x="894493" y="0"/>
                  </a:lnTo>
                  <a:close/>
                </a:path>
              </a:pathLst>
            </a:custGeom>
            <a:solidFill>
              <a:srgbClr val="6FB0DA"/>
            </a:solidFill>
          </p:spPr>
          <p:txBody>
            <a:bodyPr wrap="square" lIns="0" tIns="0" rIns="0" bIns="0" rtlCol="0"/>
            <a:lstStyle/>
            <a:p>
              <a:endParaRPr/>
            </a:p>
          </p:txBody>
        </p:sp>
        <p:pic>
          <p:nvPicPr>
            <p:cNvPr id="9" name="object 9"/>
            <p:cNvPicPr/>
            <p:nvPr/>
          </p:nvPicPr>
          <p:blipFill>
            <a:blip r:embed="rId2" cstate="print"/>
            <a:stretch>
              <a:fillRect/>
            </a:stretch>
          </p:blipFill>
          <p:spPr>
            <a:xfrm>
              <a:off x="0" y="1672270"/>
              <a:ext cx="1702082" cy="1616522"/>
            </a:xfrm>
            <a:prstGeom prst="rect">
              <a:avLst/>
            </a:prstGeom>
          </p:spPr>
        </p:pic>
        <p:pic>
          <p:nvPicPr>
            <p:cNvPr id="10" name="object 10"/>
            <p:cNvPicPr/>
            <p:nvPr/>
          </p:nvPicPr>
          <p:blipFill>
            <a:blip r:embed="rId3" cstate="print"/>
            <a:stretch>
              <a:fillRect/>
            </a:stretch>
          </p:blipFill>
          <p:spPr>
            <a:xfrm>
              <a:off x="0" y="0"/>
              <a:ext cx="1520833" cy="1475231"/>
            </a:xfrm>
            <a:prstGeom prst="rect">
              <a:avLst/>
            </a:prstGeom>
          </p:spPr>
        </p:pic>
      </p:grpSp>
      <p:sp>
        <p:nvSpPr>
          <p:cNvPr id="11" name="object 11"/>
          <p:cNvSpPr txBox="1">
            <a:spLocks noGrp="1"/>
          </p:cNvSpPr>
          <p:nvPr>
            <p:ph type="title"/>
          </p:nvPr>
        </p:nvSpPr>
        <p:spPr>
          <a:xfrm>
            <a:off x="2802522" y="355345"/>
            <a:ext cx="3041940" cy="344325"/>
          </a:xfrm>
          <a:prstGeom prst="rect">
            <a:avLst/>
          </a:prstGeom>
        </p:spPr>
        <p:txBody>
          <a:bodyPr vert="horz" wrap="square" lIns="0" tIns="13335" rIns="0" bIns="0" rtlCol="0">
            <a:spAutoFit/>
          </a:bodyPr>
          <a:lstStyle/>
          <a:p>
            <a:pPr marL="12700">
              <a:lnSpc>
                <a:spcPct val="100000"/>
              </a:lnSpc>
              <a:spcBef>
                <a:spcPts val="105"/>
              </a:spcBef>
            </a:pPr>
            <a:r>
              <a:rPr lang="fr-FR" sz="2150" spc="145" dirty="0"/>
              <a:t>Software Applications</a:t>
            </a:r>
            <a:endParaRPr sz="2150" dirty="0"/>
          </a:p>
        </p:txBody>
      </p:sp>
      <p:sp>
        <p:nvSpPr>
          <p:cNvPr id="13" name="object 13"/>
          <p:cNvSpPr txBox="1"/>
          <p:nvPr/>
        </p:nvSpPr>
        <p:spPr>
          <a:xfrm>
            <a:off x="2800814" y="937068"/>
            <a:ext cx="2175510" cy="664669"/>
          </a:xfrm>
          <a:prstGeom prst="rect">
            <a:avLst/>
          </a:prstGeom>
        </p:spPr>
        <p:txBody>
          <a:bodyPr vert="horz" wrap="square" lIns="0" tIns="12065" rIns="0" bIns="0" rtlCol="0">
            <a:spAutoFit/>
          </a:bodyPr>
          <a:lstStyle/>
          <a:p>
            <a:pPr marL="12700" marR="5080">
              <a:lnSpc>
                <a:spcPct val="101400"/>
              </a:lnSpc>
              <a:spcBef>
                <a:spcPts val="95"/>
              </a:spcBef>
            </a:pPr>
            <a:r>
              <a:rPr lang="en-US" sz="850" spc="20" dirty="0">
                <a:solidFill>
                  <a:schemeClr val="bg1"/>
                </a:solidFill>
                <a:latin typeface="Trebuchet MS"/>
                <a:cs typeface="Trebuchet MS"/>
              </a:rPr>
              <a:t>Software applications, or simply software, are programs designed to perform specific tasks on a computer. These applications enhance the functionality and utility of the system.</a:t>
            </a:r>
            <a:endParaRPr lang="en-US" sz="850" dirty="0">
              <a:solidFill>
                <a:schemeClr val="bg1"/>
              </a:solidFill>
              <a:latin typeface="Trebuchet MS"/>
              <a:cs typeface="Trebuchet MS"/>
            </a:endParaRPr>
          </a:p>
        </p:txBody>
      </p:sp>
      <p:sp>
        <p:nvSpPr>
          <p:cNvPr id="14" name="object 14"/>
          <p:cNvSpPr/>
          <p:nvPr/>
        </p:nvSpPr>
        <p:spPr>
          <a:xfrm>
            <a:off x="2800814" y="775619"/>
            <a:ext cx="1141730" cy="30480"/>
          </a:xfrm>
          <a:custGeom>
            <a:avLst/>
            <a:gdLst/>
            <a:ahLst/>
            <a:cxnLst/>
            <a:rect l="l" t="t" r="r" b="b"/>
            <a:pathLst>
              <a:path w="1141729" h="30480">
                <a:moveTo>
                  <a:pt x="1141653" y="0"/>
                </a:moveTo>
                <a:lnTo>
                  <a:pt x="0" y="0"/>
                </a:lnTo>
                <a:lnTo>
                  <a:pt x="0" y="30429"/>
                </a:lnTo>
                <a:lnTo>
                  <a:pt x="1141653" y="30429"/>
                </a:lnTo>
                <a:lnTo>
                  <a:pt x="1141653" y="0"/>
                </a:lnTo>
                <a:close/>
              </a:path>
            </a:pathLst>
          </a:custGeom>
          <a:solidFill>
            <a:srgbClr val="6FB0DA"/>
          </a:solid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41769" y="0"/>
            <a:ext cx="1805305" cy="1833245"/>
            <a:chOff x="4041769" y="0"/>
            <a:chExt cx="1805305" cy="1833245"/>
          </a:xfrm>
        </p:grpSpPr>
        <p:sp>
          <p:nvSpPr>
            <p:cNvPr id="3" name="object 3"/>
            <p:cNvSpPr/>
            <p:nvPr/>
          </p:nvSpPr>
          <p:spPr>
            <a:xfrm>
              <a:off x="5234726" y="893420"/>
              <a:ext cx="612140" cy="939800"/>
            </a:xfrm>
            <a:custGeom>
              <a:avLst/>
              <a:gdLst/>
              <a:ahLst/>
              <a:cxnLst/>
              <a:rect l="l" t="t" r="r" b="b"/>
              <a:pathLst>
                <a:path w="612139" h="939800">
                  <a:moveTo>
                    <a:pt x="555985" y="0"/>
                  </a:moveTo>
                  <a:lnTo>
                    <a:pt x="0" y="555604"/>
                  </a:lnTo>
                  <a:lnTo>
                    <a:pt x="383987" y="939332"/>
                  </a:lnTo>
                  <a:lnTo>
                    <a:pt x="612022" y="711465"/>
                  </a:lnTo>
                  <a:lnTo>
                    <a:pt x="612022" y="55994"/>
                  </a:lnTo>
                  <a:lnTo>
                    <a:pt x="555985" y="0"/>
                  </a:lnTo>
                  <a:close/>
                </a:path>
              </a:pathLst>
            </a:custGeom>
            <a:solidFill>
              <a:srgbClr val="484C67"/>
            </a:solidFill>
          </p:spPr>
          <p:txBody>
            <a:bodyPr wrap="square" lIns="0" tIns="0" rIns="0" bIns="0" rtlCol="0"/>
            <a:lstStyle/>
            <a:p>
              <a:endParaRPr/>
            </a:p>
          </p:txBody>
        </p:sp>
        <p:sp>
          <p:nvSpPr>
            <p:cNvPr id="4" name="object 4"/>
            <p:cNvSpPr/>
            <p:nvPr/>
          </p:nvSpPr>
          <p:spPr>
            <a:xfrm>
              <a:off x="4041762" y="12"/>
              <a:ext cx="1805305" cy="1479550"/>
            </a:xfrm>
            <a:custGeom>
              <a:avLst/>
              <a:gdLst/>
              <a:ahLst/>
              <a:cxnLst/>
              <a:rect l="l" t="t" r="r" b="b"/>
              <a:pathLst>
                <a:path w="1805304" h="1479550">
                  <a:moveTo>
                    <a:pt x="1779358" y="923798"/>
                  </a:moveTo>
                  <a:lnTo>
                    <a:pt x="1577733" y="721537"/>
                  </a:lnTo>
                  <a:lnTo>
                    <a:pt x="1021753" y="1277137"/>
                  </a:lnTo>
                  <a:lnTo>
                    <a:pt x="1223352" y="1479397"/>
                  </a:lnTo>
                  <a:lnTo>
                    <a:pt x="1779358" y="923798"/>
                  </a:lnTo>
                  <a:close/>
                </a:path>
                <a:path w="1805304" h="1479550">
                  <a:moveTo>
                    <a:pt x="1804962" y="0"/>
                  </a:moveTo>
                  <a:lnTo>
                    <a:pt x="0" y="0"/>
                  </a:lnTo>
                  <a:lnTo>
                    <a:pt x="983132" y="983132"/>
                  </a:lnTo>
                  <a:lnTo>
                    <a:pt x="1804962" y="161290"/>
                  </a:lnTo>
                  <a:lnTo>
                    <a:pt x="1804962" y="0"/>
                  </a:lnTo>
                  <a:close/>
                </a:path>
              </a:pathLst>
            </a:custGeom>
            <a:solidFill>
              <a:srgbClr val="6FB0DA"/>
            </a:solidFill>
          </p:spPr>
          <p:txBody>
            <a:bodyPr wrap="square" lIns="0" tIns="0" rIns="0" bIns="0" rtlCol="0"/>
            <a:lstStyle/>
            <a:p>
              <a:endParaRPr/>
            </a:p>
          </p:txBody>
        </p:sp>
      </p:grpSp>
      <p:sp>
        <p:nvSpPr>
          <p:cNvPr id="5" name="object 5"/>
          <p:cNvSpPr/>
          <p:nvPr/>
        </p:nvSpPr>
        <p:spPr>
          <a:xfrm>
            <a:off x="4815809" y="2133469"/>
            <a:ext cx="1031240" cy="1155065"/>
          </a:xfrm>
          <a:custGeom>
            <a:avLst/>
            <a:gdLst/>
            <a:ahLst/>
            <a:cxnLst/>
            <a:rect l="l" t="t" r="r" b="b"/>
            <a:pathLst>
              <a:path w="1031239" h="1155064">
                <a:moveTo>
                  <a:pt x="1030528" y="0"/>
                </a:moveTo>
                <a:lnTo>
                  <a:pt x="0" y="1030926"/>
                </a:lnTo>
                <a:lnTo>
                  <a:pt x="123599" y="1154477"/>
                </a:lnTo>
                <a:lnTo>
                  <a:pt x="1030936" y="1154477"/>
                </a:lnTo>
                <a:lnTo>
                  <a:pt x="1030936" y="408"/>
                </a:lnTo>
                <a:lnTo>
                  <a:pt x="1030528" y="0"/>
                </a:lnTo>
                <a:close/>
              </a:path>
            </a:pathLst>
          </a:custGeom>
          <a:solidFill>
            <a:srgbClr val="6FB0DA"/>
          </a:solidFill>
        </p:spPr>
        <p:txBody>
          <a:bodyPr wrap="square" lIns="0" tIns="0" rIns="0" bIns="0" rtlCol="0"/>
          <a:lstStyle/>
          <a:p>
            <a:endParaRPr/>
          </a:p>
        </p:txBody>
      </p:sp>
      <p:grpSp>
        <p:nvGrpSpPr>
          <p:cNvPr id="6" name="object 6"/>
          <p:cNvGrpSpPr/>
          <p:nvPr/>
        </p:nvGrpSpPr>
        <p:grpSpPr>
          <a:xfrm>
            <a:off x="3710878" y="260676"/>
            <a:ext cx="2136140" cy="2820035"/>
            <a:chOff x="3710878" y="260676"/>
            <a:chExt cx="2136140" cy="2820035"/>
          </a:xfrm>
        </p:grpSpPr>
        <p:sp>
          <p:nvSpPr>
            <p:cNvPr id="7" name="object 7"/>
            <p:cNvSpPr/>
            <p:nvPr/>
          </p:nvSpPr>
          <p:spPr>
            <a:xfrm>
              <a:off x="5069921" y="260676"/>
              <a:ext cx="777240" cy="838835"/>
            </a:xfrm>
            <a:custGeom>
              <a:avLst/>
              <a:gdLst/>
              <a:ahLst/>
              <a:cxnLst/>
              <a:rect l="l" t="t" r="r" b="b"/>
              <a:pathLst>
                <a:path w="777239" h="838835">
                  <a:moveTo>
                    <a:pt x="776834" y="0"/>
                  </a:moveTo>
                  <a:lnTo>
                    <a:pt x="0" y="776847"/>
                  </a:lnTo>
                  <a:lnTo>
                    <a:pt x="62240" y="838295"/>
                  </a:lnTo>
                  <a:lnTo>
                    <a:pt x="776834" y="123688"/>
                  </a:lnTo>
                  <a:lnTo>
                    <a:pt x="776834" y="0"/>
                  </a:lnTo>
                  <a:close/>
                </a:path>
              </a:pathLst>
            </a:custGeom>
            <a:solidFill>
              <a:srgbClr val="6FB0DA"/>
            </a:solidFill>
          </p:spPr>
          <p:txBody>
            <a:bodyPr wrap="square" lIns="0" tIns="0" rIns="0" bIns="0" rtlCol="0"/>
            <a:lstStyle/>
            <a:p>
              <a:endParaRPr/>
            </a:p>
          </p:txBody>
        </p:sp>
        <p:pic>
          <p:nvPicPr>
            <p:cNvPr id="8" name="object 8"/>
            <p:cNvPicPr/>
            <p:nvPr/>
          </p:nvPicPr>
          <p:blipFill>
            <a:blip r:embed="rId2" cstate="print"/>
            <a:stretch>
              <a:fillRect/>
            </a:stretch>
          </p:blipFill>
          <p:spPr>
            <a:xfrm>
              <a:off x="3710878" y="1043964"/>
              <a:ext cx="2036643" cy="2036670"/>
            </a:xfrm>
            <a:prstGeom prst="rect">
              <a:avLst/>
            </a:prstGeom>
          </p:spPr>
        </p:pic>
      </p:grpSp>
      <p:sp>
        <p:nvSpPr>
          <p:cNvPr id="9" name="object 9"/>
          <p:cNvSpPr txBox="1">
            <a:spLocks noGrp="1"/>
          </p:cNvSpPr>
          <p:nvPr>
            <p:ph type="title"/>
          </p:nvPr>
        </p:nvSpPr>
        <p:spPr>
          <a:xfrm>
            <a:off x="1671462" y="312539"/>
            <a:ext cx="1651000" cy="354330"/>
          </a:xfrm>
          <a:prstGeom prst="rect">
            <a:avLst/>
          </a:prstGeom>
        </p:spPr>
        <p:txBody>
          <a:bodyPr vert="horz" wrap="square" lIns="0" tIns="13335" rIns="0" bIns="0" rtlCol="0">
            <a:spAutoFit/>
          </a:bodyPr>
          <a:lstStyle/>
          <a:p>
            <a:pPr marL="12700">
              <a:lnSpc>
                <a:spcPct val="100000"/>
              </a:lnSpc>
              <a:spcBef>
                <a:spcPts val="105"/>
              </a:spcBef>
            </a:pPr>
            <a:r>
              <a:rPr sz="2150" spc="90" dirty="0"/>
              <a:t>Introduction</a:t>
            </a:r>
            <a:endParaRPr sz="2150"/>
          </a:p>
        </p:txBody>
      </p:sp>
      <p:sp>
        <p:nvSpPr>
          <p:cNvPr id="12" name="object 12"/>
          <p:cNvSpPr txBox="1"/>
          <p:nvPr/>
        </p:nvSpPr>
        <p:spPr>
          <a:xfrm>
            <a:off x="1291922" y="893420"/>
            <a:ext cx="2028189" cy="1195070"/>
          </a:xfrm>
          <a:prstGeom prst="rect">
            <a:avLst/>
          </a:prstGeom>
        </p:spPr>
        <p:txBody>
          <a:bodyPr vert="horz" wrap="square" lIns="0" tIns="12065" rIns="0" bIns="0" rtlCol="0">
            <a:spAutoFit/>
          </a:bodyPr>
          <a:lstStyle/>
          <a:p>
            <a:pPr marL="12700" marR="5080" indent="446405" algn="r">
              <a:lnSpc>
                <a:spcPct val="100899"/>
              </a:lnSpc>
              <a:spcBef>
                <a:spcPts val="95"/>
              </a:spcBef>
            </a:pPr>
            <a:r>
              <a:rPr sz="950" spc="35" dirty="0">
                <a:solidFill>
                  <a:srgbClr val="FFFFFF"/>
                </a:solidFill>
                <a:latin typeface="Trebuchet MS"/>
                <a:cs typeface="Trebuchet MS"/>
              </a:rPr>
              <a:t>In</a:t>
            </a:r>
            <a:r>
              <a:rPr sz="950" spc="-60" dirty="0">
                <a:solidFill>
                  <a:srgbClr val="FFFFFF"/>
                </a:solidFill>
                <a:latin typeface="Trebuchet MS"/>
                <a:cs typeface="Trebuchet MS"/>
              </a:rPr>
              <a:t> </a:t>
            </a:r>
            <a:r>
              <a:rPr sz="950" spc="30" dirty="0">
                <a:solidFill>
                  <a:srgbClr val="FFFFFF"/>
                </a:solidFill>
                <a:latin typeface="Trebuchet MS"/>
                <a:cs typeface="Trebuchet MS"/>
              </a:rPr>
              <a:t>today's</a:t>
            </a:r>
            <a:r>
              <a:rPr sz="950" spc="-55" dirty="0">
                <a:solidFill>
                  <a:srgbClr val="FFFFFF"/>
                </a:solidFill>
                <a:latin typeface="Trebuchet MS"/>
                <a:cs typeface="Trebuchet MS"/>
              </a:rPr>
              <a:t> </a:t>
            </a:r>
            <a:r>
              <a:rPr sz="950" spc="15" dirty="0">
                <a:solidFill>
                  <a:srgbClr val="FFFFFF"/>
                </a:solidFill>
                <a:latin typeface="Trebuchet MS"/>
                <a:cs typeface="Trebuchet MS"/>
              </a:rPr>
              <a:t>fast-paced</a:t>
            </a:r>
            <a:r>
              <a:rPr sz="950" spc="-55" dirty="0">
                <a:solidFill>
                  <a:srgbClr val="FFFFFF"/>
                </a:solidFill>
                <a:latin typeface="Trebuchet MS"/>
                <a:cs typeface="Trebuchet MS"/>
              </a:rPr>
              <a:t> </a:t>
            </a:r>
            <a:r>
              <a:rPr sz="950" spc="5" dirty="0">
                <a:solidFill>
                  <a:srgbClr val="FFFFFF"/>
                </a:solidFill>
                <a:latin typeface="Trebuchet MS"/>
                <a:cs typeface="Trebuchet MS"/>
              </a:rPr>
              <a:t>world, </a:t>
            </a:r>
            <a:r>
              <a:rPr sz="950" spc="-270" dirty="0">
                <a:solidFill>
                  <a:srgbClr val="FFFFFF"/>
                </a:solidFill>
                <a:latin typeface="Trebuchet MS"/>
                <a:cs typeface="Trebuchet MS"/>
              </a:rPr>
              <a:t> </a:t>
            </a:r>
            <a:r>
              <a:rPr sz="950" spc="30" dirty="0">
                <a:solidFill>
                  <a:schemeClr val="bg1"/>
                </a:solidFill>
                <a:latin typeface="Trebuchet MS"/>
                <a:cs typeface="Trebuchet MS"/>
              </a:rPr>
              <a:t>Information </a:t>
            </a:r>
            <a:r>
              <a:rPr sz="950" spc="50" dirty="0">
                <a:solidFill>
                  <a:schemeClr val="bg1"/>
                </a:solidFill>
                <a:latin typeface="Trebuchet MS"/>
                <a:cs typeface="Trebuchet MS"/>
              </a:rPr>
              <a:t>and </a:t>
            </a:r>
            <a:r>
              <a:rPr sz="950" spc="35" dirty="0">
                <a:solidFill>
                  <a:schemeClr val="bg1"/>
                </a:solidFill>
                <a:latin typeface="Trebuchet MS"/>
                <a:cs typeface="Trebuchet MS"/>
              </a:rPr>
              <a:t>Communication </a:t>
            </a:r>
            <a:r>
              <a:rPr sz="950" spc="40" dirty="0">
                <a:solidFill>
                  <a:schemeClr val="bg1"/>
                </a:solidFill>
                <a:latin typeface="Trebuchet MS"/>
                <a:cs typeface="Trebuchet MS"/>
              </a:rPr>
              <a:t> </a:t>
            </a:r>
            <a:r>
              <a:rPr sz="950" spc="20" dirty="0">
                <a:solidFill>
                  <a:schemeClr val="bg1"/>
                </a:solidFill>
                <a:latin typeface="Trebuchet MS"/>
                <a:cs typeface="Trebuchet MS"/>
              </a:rPr>
              <a:t>Technology </a:t>
            </a:r>
            <a:r>
              <a:rPr sz="950" spc="25" dirty="0">
                <a:solidFill>
                  <a:srgbClr val="FFFFFF"/>
                </a:solidFill>
                <a:latin typeface="Trebuchet MS"/>
                <a:cs typeface="Trebuchet MS"/>
              </a:rPr>
              <a:t>plays </a:t>
            </a:r>
            <a:r>
              <a:rPr sz="950" spc="30" dirty="0">
                <a:solidFill>
                  <a:srgbClr val="FFFFFF"/>
                </a:solidFill>
                <a:latin typeface="Trebuchet MS"/>
                <a:cs typeface="Trebuchet MS"/>
              </a:rPr>
              <a:t>a </a:t>
            </a:r>
            <a:r>
              <a:rPr sz="950" spc="10" dirty="0">
                <a:solidFill>
                  <a:srgbClr val="FFFFFF"/>
                </a:solidFill>
                <a:latin typeface="Trebuchet MS"/>
                <a:cs typeface="Trebuchet MS"/>
              </a:rPr>
              <a:t>pivotal role </a:t>
            </a:r>
            <a:r>
              <a:rPr sz="950" spc="20" dirty="0">
                <a:solidFill>
                  <a:srgbClr val="FFFFFF"/>
                </a:solidFill>
                <a:latin typeface="Trebuchet MS"/>
                <a:cs typeface="Trebuchet MS"/>
              </a:rPr>
              <a:t>in </a:t>
            </a:r>
            <a:r>
              <a:rPr sz="950" spc="25" dirty="0">
                <a:solidFill>
                  <a:srgbClr val="FFFFFF"/>
                </a:solidFill>
                <a:latin typeface="Trebuchet MS"/>
                <a:cs typeface="Trebuchet MS"/>
              </a:rPr>
              <a:t> </a:t>
            </a:r>
            <a:r>
              <a:rPr sz="950" spc="35" dirty="0">
                <a:solidFill>
                  <a:srgbClr val="FFFFFF"/>
                </a:solidFill>
                <a:latin typeface="Trebuchet MS"/>
                <a:cs typeface="Trebuchet MS"/>
              </a:rPr>
              <a:t>empowering </a:t>
            </a:r>
            <a:r>
              <a:rPr sz="950" spc="20" dirty="0">
                <a:solidFill>
                  <a:srgbClr val="FFFFFF"/>
                </a:solidFill>
                <a:latin typeface="Trebuchet MS"/>
                <a:cs typeface="Trebuchet MS"/>
              </a:rPr>
              <a:t>organizations. </a:t>
            </a:r>
            <a:r>
              <a:rPr sz="950" spc="15" dirty="0">
                <a:solidFill>
                  <a:srgbClr val="FFFFFF"/>
                </a:solidFill>
                <a:latin typeface="Trebuchet MS"/>
                <a:cs typeface="Trebuchet MS"/>
              </a:rPr>
              <a:t>This </a:t>
            </a:r>
            <a:r>
              <a:rPr sz="950" spc="20" dirty="0">
                <a:solidFill>
                  <a:srgbClr val="FFFFFF"/>
                </a:solidFill>
                <a:latin typeface="Trebuchet MS"/>
                <a:cs typeface="Trebuchet MS"/>
              </a:rPr>
              <a:t> </a:t>
            </a:r>
            <a:r>
              <a:rPr sz="950" spc="25" dirty="0">
                <a:solidFill>
                  <a:srgbClr val="FFFFFF"/>
                </a:solidFill>
                <a:latin typeface="Trebuchet MS"/>
                <a:cs typeface="Trebuchet MS"/>
              </a:rPr>
              <a:t>presentation</a:t>
            </a:r>
            <a:r>
              <a:rPr sz="950" spc="-50" dirty="0">
                <a:solidFill>
                  <a:srgbClr val="FFFFFF"/>
                </a:solidFill>
                <a:latin typeface="Trebuchet MS"/>
                <a:cs typeface="Trebuchet MS"/>
              </a:rPr>
              <a:t> </a:t>
            </a:r>
            <a:r>
              <a:rPr sz="950" spc="25" dirty="0">
                <a:solidFill>
                  <a:srgbClr val="FFFFFF"/>
                </a:solidFill>
                <a:latin typeface="Trebuchet MS"/>
                <a:cs typeface="Trebuchet MS"/>
              </a:rPr>
              <a:t>explores</a:t>
            </a:r>
            <a:r>
              <a:rPr sz="950" spc="-45" dirty="0">
                <a:solidFill>
                  <a:srgbClr val="FFFFFF"/>
                </a:solidFill>
                <a:latin typeface="Trebuchet MS"/>
                <a:cs typeface="Trebuchet MS"/>
              </a:rPr>
              <a:t> </a:t>
            </a:r>
            <a:r>
              <a:rPr sz="950" spc="10" dirty="0">
                <a:solidFill>
                  <a:srgbClr val="FFFFFF"/>
                </a:solidFill>
                <a:latin typeface="Trebuchet MS"/>
                <a:cs typeface="Trebuchet MS"/>
              </a:rPr>
              <a:t>the</a:t>
            </a:r>
            <a:r>
              <a:rPr sz="950" spc="-50" dirty="0">
                <a:solidFill>
                  <a:srgbClr val="FFFFFF"/>
                </a:solidFill>
                <a:latin typeface="Trebuchet MS"/>
                <a:cs typeface="Trebuchet MS"/>
              </a:rPr>
              <a:t> </a:t>
            </a:r>
            <a:r>
              <a:rPr sz="950" spc="10" dirty="0">
                <a:solidFill>
                  <a:srgbClr val="FFFFFF"/>
                </a:solidFill>
                <a:latin typeface="Trebuchet MS"/>
                <a:cs typeface="Trebuchet MS"/>
              </a:rPr>
              <a:t>potential </a:t>
            </a:r>
            <a:r>
              <a:rPr sz="950" spc="-270" dirty="0">
                <a:solidFill>
                  <a:srgbClr val="FFFFFF"/>
                </a:solidFill>
                <a:latin typeface="Trebuchet MS"/>
                <a:cs typeface="Trebuchet MS"/>
              </a:rPr>
              <a:t> </a:t>
            </a:r>
            <a:r>
              <a:rPr sz="950" spc="20" dirty="0">
                <a:solidFill>
                  <a:srgbClr val="FFFFFF"/>
                </a:solidFill>
                <a:latin typeface="Trebuchet MS"/>
                <a:cs typeface="Trebuchet MS"/>
              </a:rPr>
              <a:t>of </a:t>
            </a:r>
            <a:r>
              <a:rPr sz="950" spc="5" dirty="0">
                <a:solidFill>
                  <a:srgbClr val="FFFFFF"/>
                </a:solidFill>
                <a:latin typeface="Trebuchet MS"/>
                <a:cs typeface="Trebuchet MS"/>
              </a:rPr>
              <a:t>ICT </a:t>
            </a:r>
            <a:r>
              <a:rPr sz="950" spc="20" dirty="0">
                <a:solidFill>
                  <a:srgbClr val="FFFFFF"/>
                </a:solidFill>
                <a:latin typeface="Trebuchet MS"/>
                <a:cs typeface="Trebuchet MS"/>
              </a:rPr>
              <a:t>in driving </a:t>
            </a:r>
            <a:r>
              <a:rPr sz="950" spc="15" dirty="0">
                <a:solidFill>
                  <a:srgbClr val="FFFFFF"/>
                </a:solidFill>
                <a:latin typeface="Trebuchet MS"/>
                <a:cs typeface="Trebuchet MS"/>
              </a:rPr>
              <a:t>innovation, </a:t>
            </a:r>
            <a:r>
              <a:rPr sz="950" spc="20" dirty="0">
                <a:solidFill>
                  <a:srgbClr val="FFFFFF"/>
                </a:solidFill>
                <a:latin typeface="Trebuchet MS"/>
                <a:cs typeface="Trebuchet MS"/>
              </a:rPr>
              <a:t> </a:t>
            </a:r>
            <a:r>
              <a:rPr sz="950" spc="30" dirty="0">
                <a:solidFill>
                  <a:srgbClr val="FFFFFF"/>
                </a:solidFill>
                <a:latin typeface="Trebuchet MS"/>
                <a:cs typeface="Trebuchet MS"/>
              </a:rPr>
              <a:t>enhancing </a:t>
            </a:r>
            <a:r>
              <a:rPr sz="950" spc="5" dirty="0">
                <a:solidFill>
                  <a:srgbClr val="FFFFFF"/>
                </a:solidFill>
                <a:latin typeface="Trebuchet MS"/>
                <a:cs typeface="Trebuchet MS"/>
              </a:rPr>
              <a:t>collaboration, </a:t>
            </a:r>
            <a:r>
              <a:rPr sz="950" spc="45" dirty="0">
                <a:solidFill>
                  <a:srgbClr val="FFFFFF"/>
                </a:solidFill>
                <a:latin typeface="Trebuchet MS"/>
                <a:cs typeface="Trebuchet MS"/>
              </a:rPr>
              <a:t>and </a:t>
            </a:r>
            <a:r>
              <a:rPr sz="950" spc="50" dirty="0">
                <a:solidFill>
                  <a:srgbClr val="FFFFFF"/>
                </a:solidFill>
                <a:latin typeface="Trebuchet MS"/>
                <a:cs typeface="Trebuchet MS"/>
              </a:rPr>
              <a:t> </a:t>
            </a:r>
            <a:r>
              <a:rPr sz="950" spc="20" dirty="0">
                <a:solidFill>
                  <a:srgbClr val="FFFFFF"/>
                </a:solidFill>
                <a:latin typeface="Trebuchet MS"/>
                <a:cs typeface="Trebuchet MS"/>
              </a:rPr>
              <a:t>optimizing</a:t>
            </a:r>
            <a:r>
              <a:rPr sz="950" spc="-45" dirty="0">
                <a:solidFill>
                  <a:srgbClr val="FFFFFF"/>
                </a:solidFill>
                <a:latin typeface="Trebuchet MS"/>
                <a:cs typeface="Trebuchet MS"/>
              </a:rPr>
              <a:t> </a:t>
            </a:r>
            <a:r>
              <a:rPr sz="950" spc="20" dirty="0">
                <a:solidFill>
                  <a:srgbClr val="FFFFFF"/>
                </a:solidFill>
                <a:latin typeface="Trebuchet MS"/>
                <a:cs typeface="Trebuchet MS"/>
              </a:rPr>
              <a:t>operations.</a:t>
            </a:r>
            <a:endParaRPr sz="950" dirty="0">
              <a:latin typeface="Trebuchet MS"/>
              <a:cs typeface="Trebuchet MS"/>
            </a:endParaRPr>
          </a:p>
        </p:txBody>
      </p:sp>
      <p:sp>
        <p:nvSpPr>
          <p:cNvPr id="13" name="object 13"/>
          <p:cNvSpPr/>
          <p:nvPr/>
        </p:nvSpPr>
        <p:spPr>
          <a:xfrm>
            <a:off x="2025624" y="818159"/>
            <a:ext cx="1294130" cy="30480"/>
          </a:xfrm>
          <a:custGeom>
            <a:avLst/>
            <a:gdLst/>
            <a:ahLst/>
            <a:cxnLst/>
            <a:rect l="l" t="t" r="r" b="b"/>
            <a:pathLst>
              <a:path w="1294129" h="30480">
                <a:moveTo>
                  <a:pt x="1293863" y="0"/>
                </a:moveTo>
                <a:lnTo>
                  <a:pt x="0" y="0"/>
                </a:lnTo>
                <a:lnTo>
                  <a:pt x="0" y="30441"/>
                </a:lnTo>
                <a:lnTo>
                  <a:pt x="1293863" y="30441"/>
                </a:lnTo>
                <a:lnTo>
                  <a:pt x="1293863" y="0"/>
                </a:lnTo>
                <a:close/>
              </a:path>
            </a:pathLst>
          </a:custGeom>
          <a:solidFill>
            <a:srgbClr val="6FB0DA"/>
          </a:solidFill>
        </p:spPr>
        <p:txBody>
          <a:bodyPr wrap="square" lIns="0" tIns="0" rIns="0" bIns="0" rtlCol="0"/>
          <a:lstStyle/>
          <a:p>
            <a:endParaRPr/>
          </a:p>
        </p:txBody>
      </p:sp>
      <p:grpSp>
        <p:nvGrpSpPr>
          <p:cNvPr id="14" name="object 14"/>
          <p:cNvGrpSpPr/>
          <p:nvPr/>
        </p:nvGrpSpPr>
        <p:grpSpPr>
          <a:xfrm>
            <a:off x="1512" y="219283"/>
            <a:ext cx="1235075" cy="3068955"/>
            <a:chOff x="1512" y="219283"/>
            <a:chExt cx="1235075" cy="3068955"/>
          </a:xfrm>
        </p:grpSpPr>
        <p:sp>
          <p:nvSpPr>
            <p:cNvPr id="15" name="object 15"/>
            <p:cNvSpPr/>
            <p:nvPr/>
          </p:nvSpPr>
          <p:spPr>
            <a:xfrm>
              <a:off x="1512" y="219283"/>
              <a:ext cx="936625" cy="1873250"/>
            </a:xfrm>
            <a:custGeom>
              <a:avLst/>
              <a:gdLst/>
              <a:ahLst/>
              <a:cxnLst/>
              <a:rect l="l" t="t" r="r" b="b"/>
              <a:pathLst>
                <a:path w="936625" h="1873250">
                  <a:moveTo>
                    <a:pt x="0" y="0"/>
                  </a:moveTo>
                  <a:lnTo>
                    <a:pt x="0" y="1873071"/>
                  </a:lnTo>
                  <a:lnTo>
                    <a:pt x="936546" y="936170"/>
                  </a:lnTo>
                  <a:lnTo>
                    <a:pt x="0" y="0"/>
                  </a:lnTo>
                  <a:close/>
                </a:path>
              </a:pathLst>
            </a:custGeom>
            <a:solidFill>
              <a:srgbClr val="484C67"/>
            </a:solidFill>
          </p:spPr>
          <p:txBody>
            <a:bodyPr wrap="square" lIns="0" tIns="0" rIns="0" bIns="0" rtlCol="0"/>
            <a:lstStyle/>
            <a:p>
              <a:endParaRPr/>
            </a:p>
          </p:txBody>
        </p:sp>
        <p:sp>
          <p:nvSpPr>
            <p:cNvPr id="16" name="object 16"/>
            <p:cNvSpPr/>
            <p:nvPr/>
          </p:nvSpPr>
          <p:spPr>
            <a:xfrm>
              <a:off x="1512" y="1987070"/>
              <a:ext cx="1235075" cy="1301115"/>
            </a:xfrm>
            <a:custGeom>
              <a:avLst/>
              <a:gdLst/>
              <a:ahLst/>
              <a:cxnLst/>
              <a:rect l="l" t="t" r="r" b="b"/>
              <a:pathLst>
                <a:path w="1235075" h="1301114">
                  <a:moveTo>
                    <a:pt x="204454" y="0"/>
                  </a:moveTo>
                  <a:lnTo>
                    <a:pt x="0" y="204451"/>
                  </a:lnTo>
                  <a:lnTo>
                    <a:pt x="0" y="1300876"/>
                  </a:lnTo>
                  <a:lnTo>
                    <a:pt x="964623" y="1300876"/>
                  </a:lnTo>
                  <a:lnTo>
                    <a:pt x="1234976" y="1030520"/>
                  </a:lnTo>
                  <a:lnTo>
                    <a:pt x="204454" y="0"/>
                  </a:lnTo>
                  <a:close/>
                </a:path>
              </a:pathLst>
            </a:custGeom>
            <a:solidFill>
              <a:srgbClr val="6FB0DA"/>
            </a:solidFill>
          </p:spPr>
          <p:txBody>
            <a:bodyPr wrap="square" lIns="0" tIns="0" rIns="0" bIns="0" rtlCol="0"/>
            <a:lstStyle/>
            <a:p>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41769" y="0"/>
            <a:ext cx="1805305" cy="1833245"/>
            <a:chOff x="4041769" y="0"/>
            <a:chExt cx="1805305" cy="1833245"/>
          </a:xfrm>
        </p:grpSpPr>
        <p:sp>
          <p:nvSpPr>
            <p:cNvPr id="3" name="object 3"/>
            <p:cNvSpPr/>
            <p:nvPr/>
          </p:nvSpPr>
          <p:spPr>
            <a:xfrm>
              <a:off x="5234726" y="893420"/>
              <a:ext cx="612140" cy="939800"/>
            </a:xfrm>
            <a:custGeom>
              <a:avLst/>
              <a:gdLst/>
              <a:ahLst/>
              <a:cxnLst/>
              <a:rect l="l" t="t" r="r" b="b"/>
              <a:pathLst>
                <a:path w="612139" h="939800">
                  <a:moveTo>
                    <a:pt x="555985" y="0"/>
                  </a:moveTo>
                  <a:lnTo>
                    <a:pt x="0" y="555604"/>
                  </a:lnTo>
                  <a:lnTo>
                    <a:pt x="383987" y="939332"/>
                  </a:lnTo>
                  <a:lnTo>
                    <a:pt x="612022" y="711465"/>
                  </a:lnTo>
                  <a:lnTo>
                    <a:pt x="612022" y="55994"/>
                  </a:lnTo>
                  <a:lnTo>
                    <a:pt x="555985" y="0"/>
                  </a:lnTo>
                  <a:close/>
                </a:path>
              </a:pathLst>
            </a:custGeom>
            <a:solidFill>
              <a:srgbClr val="484C67"/>
            </a:solidFill>
          </p:spPr>
          <p:txBody>
            <a:bodyPr wrap="square" lIns="0" tIns="0" rIns="0" bIns="0" rtlCol="0"/>
            <a:lstStyle/>
            <a:p>
              <a:endParaRPr/>
            </a:p>
          </p:txBody>
        </p:sp>
        <p:sp>
          <p:nvSpPr>
            <p:cNvPr id="4" name="object 4"/>
            <p:cNvSpPr/>
            <p:nvPr/>
          </p:nvSpPr>
          <p:spPr>
            <a:xfrm>
              <a:off x="4041762" y="12"/>
              <a:ext cx="1805305" cy="1479550"/>
            </a:xfrm>
            <a:custGeom>
              <a:avLst/>
              <a:gdLst/>
              <a:ahLst/>
              <a:cxnLst/>
              <a:rect l="l" t="t" r="r" b="b"/>
              <a:pathLst>
                <a:path w="1805304" h="1479550">
                  <a:moveTo>
                    <a:pt x="1779358" y="923798"/>
                  </a:moveTo>
                  <a:lnTo>
                    <a:pt x="1577733" y="721537"/>
                  </a:lnTo>
                  <a:lnTo>
                    <a:pt x="1021753" y="1277137"/>
                  </a:lnTo>
                  <a:lnTo>
                    <a:pt x="1223352" y="1479397"/>
                  </a:lnTo>
                  <a:lnTo>
                    <a:pt x="1779358" y="923798"/>
                  </a:lnTo>
                  <a:close/>
                </a:path>
                <a:path w="1805304" h="1479550">
                  <a:moveTo>
                    <a:pt x="1804962" y="0"/>
                  </a:moveTo>
                  <a:lnTo>
                    <a:pt x="0" y="0"/>
                  </a:lnTo>
                  <a:lnTo>
                    <a:pt x="983132" y="983132"/>
                  </a:lnTo>
                  <a:lnTo>
                    <a:pt x="1804962" y="161290"/>
                  </a:lnTo>
                  <a:lnTo>
                    <a:pt x="1804962" y="0"/>
                  </a:lnTo>
                  <a:close/>
                </a:path>
              </a:pathLst>
            </a:custGeom>
            <a:solidFill>
              <a:srgbClr val="6FB0DA"/>
            </a:solidFill>
          </p:spPr>
          <p:txBody>
            <a:bodyPr wrap="square" lIns="0" tIns="0" rIns="0" bIns="0" rtlCol="0"/>
            <a:lstStyle/>
            <a:p>
              <a:endParaRPr/>
            </a:p>
          </p:txBody>
        </p:sp>
      </p:grpSp>
      <p:sp>
        <p:nvSpPr>
          <p:cNvPr id="5" name="object 5"/>
          <p:cNvSpPr/>
          <p:nvPr/>
        </p:nvSpPr>
        <p:spPr>
          <a:xfrm>
            <a:off x="4815809" y="2133469"/>
            <a:ext cx="1031240" cy="1155065"/>
          </a:xfrm>
          <a:custGeom>
            <a:avLst/>
            <a:gdLst/>
            <a:ahLst/>
            <a:cxnLst/>
            <a:rect l="l" t="t" r="r" b="b"/>
            <a:pathLst>
              <a:path w="1031239" h="1155064">
                <a:moveTo>
                  <a:pt x="1030528" y="0"/>
                </a:moveTo>
                <a:lnTo>
                  <a:pt x="0" y="1030926"/>
                </a:lnTo>
                <a:lnTo>
                  <a:pt x="123599" y="1154477"/>
                </a:lnTo>
                <a:lnTo>
                  <a:pt x="1030936" y="1154477"/>
                </a:lnTo>
                <a:lnTo>
                  <a:pt x="1030936" y="408"/>
                </a:lnTo>
                <a:lnTo>
                  <a:pt x="1030528" y="0"/>
                </a:lnTo>
                <a:close/>
              </a:path>
            </a:pathLst>
          </a:custGeom>
          <a:solidFill>
            <a:srgbClr val="6FB0DA"/>
          </a:solidFill>
        </p:spPr>
        <p:txBody>
          <a:bodyPr wrap="square" lIns="0" tIns="0" rIns="0" bIns="0" rtlCol="0"/>
          <a:lstStyle/>
          <a:p>
            <a:endParaRPr/>
          </a:p>
        </p:txBody>
      </p:sp>
      <p:grpSp>
        <p:nvGrpSpPr>
          <p:cNvPr id="6" name="object 6"/>
          <p:cNvGrpSpPr/>
          <p:nvPr/>
        </p:nvGrpSpPr>
        <p:grpSpPr>
          <a:xfrm>
            <a:off x="3710878" y="260676"/>
            <a:ext cx="2136140" cy="2820035"/>
            <a:chOff x="3710878" y="260676"/>
            <a:chExt cx="2136140" cy="2820035"/>
          </a:xfrm>
        </p:grpSpPr>
        <p:sp>
          <p:nvSpPr>
            <p:cNvPr id="7" name="object 7"/>
            <p:cNvSpPr/>
            <p:nvPr/>
          </p:nvSpPr>
          <p:spPr>
            <a:xfrm>
              <a:off x="5069921" y="260676"/>
              <a:ext cx="777240" cy="838835"/>
            </a:xfrm>
            <a:custGeom>
              <a:avLst/>
              <a:gdLst/>
              <a:ahLst/>
              <a:cxnLst/>
              <a:rect l="l" t="t" r="r" b="b"/>
              <a:pathLst>
                <a:path w="777239" h="838835">
                  <a:moveTo>
                    <a:pt x="776834" y="0"/>
                  </a:moveTo>
                  <a:lnTo>
                    <a:pt x="0" y="776847"/>
                  </a:lnTo>
                  <a:lnTo>
                    <a:pt x="62240" y="838295"/>
                  </a:lnTo>
                  <a:lnTo>
                    <a:pt x="776834" y="123688"/>
                  </a:lnTo>
                  <a:lnTo>
                    <a:pt x="776834" y="0"/>
                  </a:lnTo>
                  <a:close/>
                </a:path>
              </a:pathLst>
            </a:custGeom>
            <a:solidFill>
              <a:srgbClr val="6FB0DA"/>
            </a:solidFill>
          </p:spPr>
          <p:txBody>
            <a:bodyPr wrap="square" lIns="0" tIns="0" rIns="0" bIns="0" rtlCol="0"/>
            <a:lstStyle/>
            <a:p>
              <a:endParaRPr/>
            </a:p>
          </p:txBody>
        </p:sp>
        <p:pic>
          <p:nvPicPr>
            <p:cNvPr id="8" name="object 8"/>
            <p:cNvPicPr/>
            <p:nvPr/>
          </p:nvPicPr>
          <p:blipFill>
            <a:blip r:embed="rId2" cstate="print"/>
            <a:stretch>
              <a:fillRect/>
            </a:stretch>
          </p:blipFill>
          <p:spPr>
            <a:xfrm>
              <a:off x="3710878" y="1043964"/>
              <a:ext cx="2036643" cy="2036670"/>
            </a:xfrm>
            <a:prstGeom prst="rect">
              <a:avLst/>
            </a:prstGeom>
          </p:spPr>
        </p:pic>
      </p:grpSp>
      <p:sp>
        <p:nvSpPr>
          <p:cNvPr id="9" name="object 9"/>
          <p:cNvSpPr txBox="1">
            <a:spLocks noGrp="1"/>
          </p:cNvSpPr>
          <p:nvPr>
            <p:ph type="title"/>
          </p:nvPr>
        </p:nvSpPr>
        <p:spPr>
          <a:xfrm>
            <a:off x="638413" y="123419"/>
            <a:ext cx="2681341" cy="675185"/>
          </a:xfrm>
          <a:prstGeom prst="rect">
            <a:avLst/>
          </a:prstGeom>
        </p:spPr>
        <p:txBody>
          <a:bodyPr vert="horz" wrap="square" lIns="0" tIns="13335" rIns="0" bIns="0" rtlCol="0">
            <a:spAutoFit/>
          </a:bodyPr>
          <a:lstStyle/>
          <a:p>
            <a:pPr marL="12700" algn="r">
              <a:lnSpc>
                <a:spcPct val="100000"/>
              </a:lnSpc>
              <a:spcBef>
                <a:spcPts val="105"/>
              </a:spcBef>
            </a:pPr>
            <a:r>
              <a:rPr lang="fr-FR" sz="2150" spc="70" dirty="0"/>
              <a:t>Types of software applications</a:t>
            </a:r>
            <a:endParaRPr sz="2150" dirty="0"/>
          </a:p>
        </p:txBody>
      </p:sp>
      <p:sp>
        <p:nvSpPr>
          <p:cNvPr id="11" name="object 11"/>
          <p:cNvSpPr txBox="1"/>
          <p:nvPr/>
        </p:nvSpPr>
        <p:spPr>
          <a:xfrm>
            <a:off x="1240765" y="893420"/>
            <a:ext cx="2078989" cy="1922962"/>
          </a:xfrm>
          <a:prstGeom prst="rect">
            <a:avLst/>
          </a:prstGeom>
        </p:spPr>
        <p:txBody>
          <a:bodyPr vert="horz" wrap="square" lIns="0" tIns="12065" rIns="0" bIns="0" rtlCol="0">
            <a:spAutoFit/>
          </a:bodyPr>
          <a:lstStyle/>
          <a:p>
            <a:pPr marL="12700" marR="5080" indent="774065" algn="r">
              <a:lnSpc>
                <a:spcPct val="100899"/>
              </a:lnSpc>
            </a:pPr>
            <a:r>
              <a:rPr lang="en-US" sz="950" spc="5" dirty="0">
                <a:solidFill>
                  <a:srgbClr val="FFFFFF"/>
                </a:solidFill>
                <a:latin typeface="Trebuchet MS"/>
                <a:cs typeface="Trebuchet MS"/>
              </a:rPr>
              <a:t>a.  System Software:</a:t>
            </a:r>
          </a:p>
          <a:p>
            <a:pPr marL="12700" marR="5080" indent="774065" algn="r">
              <a:lnSpc>
                <a:spcPct val="100899"/>
              </a:lnSpc>
            </a:pPr>
            <a:r>
              <a:rPr lang="en-US" sz="950" spc="5" dirty="0">
                <a:solidFill>
                  <a:srgbClr val="FFFFFF"/>
                </a:solidFill>
                <a:latin typeface="Trebuchet MS"/>
                <a:cs typeface="Trebuchet MS"/>
              </a:rPr>
              <a:t>System software, comprising the operating system and utility programs, ensures the smooth functioning of the computer system.</a:t>
            </a:r>
          </a:p>
          <a:p>
            <a:pPr marL="12700" marR="5080" indent="774065" algn="r">
              <a:lnSpc>
                <a:spcPct val="100899"/>
              </a:lnSpc>
            </a:pPr>
            <a:r>
              <a:rPr lang="en-US" sz="950" spc="5" dirty="0">
                <a:solidFill>
                  <a:srgbClr val="FFFFFF"/>
                </a:solidFill>
                <a:latin typeface="Trebuchet MS"/>
                <a:cs typeface="Trebuchet MS"/>
              </a:rPr>
              <a:t>b.  Application Software:</a:t>
            </a:r>
          </a:p>
          <a:p>
            <a:pPr marL="12700" marR="5080" indent="774065" algn="r">
              <a:lnSpc>
                <a:spcPct val="100899"/>
              </a:lnSpc>
            </a:pPr>
            <a:r>
              <a:rPr lang="en-US" sz="950" spc="5" dirty="0">
                <a:solidFill>
                  <a:srgbClr val="FFFFFF"/>
                </a:solidFill>
                <a:latin typeface="Trebuchet MS"/>
                <a:cs typeface="Trebuchet MS"/>
              </a:rPr>
              <a:t>Application software includes a diverse range of programs such as word processors, spreadsheets, design tools, and browsers, catering to various user needs.</a:t>
            </a:r>
          </a:p>
        </p:txBody>
      </p:sp>
      <p:sp>
        <p:nvSpPr>
          <p:cNvPr id="12" name="object 12"/>
          <p:cNvSpPr/>
          <p:nvPr/>
        </p:nvSpPr>
        <p:spPr>
          <a:xfrm>
            <a:off x="2025624" y="818159"/>
            <a:ext cx="1294130" cy="30480"/>
          </a:xfrm>
          <a:custGeom>
            <a:avLst/>
            <a:gdLst/>
            <a:ahLst/>
            <a:cxnLst/>
            <a:rect l="l" t="t" r="r" b="b"/>
            <a:pathLst>
              <a:path w="1294129" h="30480">
                <a:moveTo>
                  <a:pt x="1293863" y="0"/>
                </a:moveTo>
                <a:lnTo>
                  <a:pt x="0" y="0"/>
                </a:lnTo>
                <a:lnTo>
                  <a:pt x="0" y="30441"/>
                </a:lnTo>
                <a:lnTo>
                  <a:pt x="1293863" y="30441"/>
                </a:lnTo>
                <a:lnTo>
                  <a:pt x="1293863" y="0"/>
                </a:lnTo>
                <a:close/>
              </a:path>
            </a:pathLst>
          </a:custGeom>
          <a:solidFill>
            <a:srgbClr val="6FB0DA"/>
          </a:solidFill>
        </p:spPr>
        <p:txBody>
          <a:bodyPr wrap="square" lIns="0" tIns="0" rIns="0" bIns="0" rtlCol="0"/>
          <a:lstStyle/>
          <a:p>
            <a:endParaRPr/>
          </a:p>
        </p:txBody>
      </p:sp>
      <p:grpSp>
        <p:nvGrpSpPr>
          <p:cNvPr id="13" name="object 13"/>
          <p:cNvGrpSpPr/>
          <p:nvPr/>
        </p:nvGrpSpPr>
        <p:grpSpPr>
          <a:xfrm>
            <a:off x="1512" y="219283"/>
            <a:ext cx="1235075" cy="3068955"/>
            <a:chOff x="1512" y="219283"/>
            <a:chExt cx="1235075" cy="3068955"/>
          </a:xfrm>
        </p:grpSpPr>
        <p:sp>
          <p:nvSpPr>
            <p:cNvPr id="14" name="object 14"/>
            <p:cNvSpPr/>
            <p:nvPr/>
          </p:nvSpPr>
          <p:spPr>
            <a:xfrm>
              <a:off x="1512" y="219283"/>
              <a:ext cx="936625" cy="1873250"/>
            </a:xfrm>
            <a:custGeom>
              <a:avLst/>
              <a:gdLst/>
              <a:ahLst/>
              <a:cxnLst/>
              <a:rect l="l" t="t" r="r" b="b"/>
              <a:pathLst>
                <a:path w="936625" h="1873250">
                  <a:moveTo>
                    <a:pt x="0" y="0"/>
                  </a:moveTo>
                  <a:lnTo>
                    <a:pt x="0" y="1873071"/>
                  </a:lnTo>
                  <a:lnTo>
                    <a:pt x="936546" y="936170"/>
                  </a:lnTo>
                  <a:lnTo>
                    <a:pt x="0" y="0"/>
                  </a:lnTo>
                  <a:close/>
                </a:path>
              </a:pathLst>
            </a:custGeom>
            <a:solidFill>
              <a:srgbClr val="484C67"/>
            </a:solidFill>
          </p:spPr>
          <p:txBody>
            <a:bodyPr wrap="square" lIns="0" tIns="0" rIns="0" bIns="0" rtlCol="0"/>
            <a:lstStyle/>
            <a:p>
              <a:endParaRPr/>
            </a:p>
          </p:txBody>
        </p:sp>
        <p:sp>
          <p:nvSpPr>
            <p:cNvPr id="15" name="object 15"/>
            <p:cNvSpPr/>
            <p:nvPr/>
          </p:nvSpPr>
          <p:spPr>
            <a:xfrm>
              <a:off x="1512" y="1987070"/>
              <a:ext cx="1235075" cy="1301115"/>
            </a:xfrm>
            <a:custGeom>
              <a:avLst/>
              <a:gdLst/>
              <a:ahLst/>
              <a:cxnLst/>
              <a:rect l="l" t="t" r="r" b="b"/>
              <a:pathLst>
                <a:path w="1235075" h="1301114">
                  <a:moveTo>
                    <a:pt x="204454" y="0"/>
                  </a:moveTo>
                  <a:lnTo>
                    <a:pt x="0" y="204451"/>
                  </a:lnTo>
                  <a:lnTo>
                    <a:pt x="0" y="1300876"/>
                  </a:lnTo>
                  <a:lnTo>
                    <a:pt x="964623" y="1300876"/>
                  </a:lnTo>
                  <a:lnTo>
                    <a:pt x="1234976" y="1030520"/>
                  </a:lnTo>
                  <a:lnTo>
                    <a:pt x="204454" y="0"/>
                  </a:lnTo>
                  <a:close/>
                </a:path>
              </a:pathLst>
            </a:custGeom>
            <a:solidFill>
              <a:srgbClr val="6FB0DA"/>
            </a:solidFill>
          </p:spPr>
          <p:txBody>
            <a:bodyPr wrap="square" lIns="0" tIns="0" rIns="0" bIns="0" rtlCol="0"/>
            <a:lstStyle/>
            <a:p>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41769" y="0"/>
            <a:ext cx="1805305" cy="1833245"/>
            <a:chOff x="4041769" y="0"/>
            <a:chExt cx="1805305" cy="1833245"/>
          </a:xfrm>
        </p:grpSpPr>
        <p:sp>
          <p:nvSpPr>
            <p:cNvPr id="3" name="object 3"/>
            <p:cNvSpPr/>
            <p:nvPr/>
          </p:nvSpPr>
          <p:spPr>
            <a:xfrm>
              <a:off x="5234726" y="893420"/>
              <a:ext cx="612140" cy="939800"/>
            </a:xfrm>
            <a:custGeom>
              <a:avLst/>
              <a:gdLst/>
              <a:ahLst/>
              <a:cxnLst/>
              <a:rect l="l" t="t" r="r" b="b"/>
              <a:pathLst>
                <a:path w="612139" h="939800">
                  <a:moveTo>
                    <a:pt x="555985" y="0"/>
                  </a:moveTo>
                  <a:lnTo>
                    <a:pt x="0" y="555604"/>
                  </a:lnTo>
                  <a:lnTo>
                    <a:pt x="383987" y="939332"/>
                  </a:lnTo>
                  <a:lnTo>
                    <a:pt x="612022" y="711465"/>
                  </a:lnTo>
                  <a:lnTo>
                    <a:pt x="612022" y="55994"/>
                  </a:lnTo>
                  <a:lnTo>
                    <a:pt x="555985" y="0"/>
                  </a:lnTo>
                  <a:close/>
                </a:path>
              </a:pathLst>
            </a:custGeom>
            <a:solidFill>
              <a:srgbClr val="484C67"/>
            </a:solidFill>
          </p:spPr>
          <p:txBody>
            <a:bodyPr wrap="square" lIns="0" tIns="0" rIns="0" bIns="0" rtlCol="0"/>
            <a:lstStyle/>
            <a:p>
              <a:endParaRPr/>
            </a:p>
          </p:txBody>
        </p:sp>
        <p:sp>
          <p:nvSpPr>
            <p:cNvPr id="4" name="object 4"/>
            <p:cNvSpPr/>
            <p:nvPr/>
          </p:nvSpPr>
          <p:spPr>
            <a:xfrm>
              <a:off x="4041762" y="12"/>
              <a:ext cx="1805305" cy="1479550"/>
            </a:xfrm>
            <a:custGeom>
              <a:avLst/>
              <a:gdLst/>
              <a:ahLst/>
              <a:cxnLst/>
              <a:rect l="l" t="t" r="r" b="b"/>
              <a:pathLst>
                <a:path w="1805304" h="1479550">
                  <a:moveTo>
                    <a:pt x="1779358" y="923798"/>
                  </a:moveTo>
                  <a:lnTo>
                    <a:pt x="1577733" y="721537"/>
                  </a:lnTo>
                  <a:lnTo>
                    <a:pt x="1021753" y="1277137"/>
                  </a:lnTo>
                  <a:lnTo>
                    <a:pt x="1223352" y="1479397"/>
                  </a:lnTo>
                  <a:lnTo>
                    <a:pt x="1779358" y="923798"/>
                  </a:lnTo>
                  <a:close/>
                </a:path>
                <a:path w="1805304" h="1479550">
                  <a:moveTo>
                    <a:pt x="1804962" y="0"/>
                  </a:moveTo>
                  <a:lnTo>
                    <a:pt x="0" y="0"/>
                  </a:lnTo>
                  <a:lnTo>
                    <a:pt x="983132" y="983132"/>
                  </a:lnTo>
                  <a:lnTo>
                    <a:pt x="1804962" y="161290"/>
                  </a:lnTo>
                  <a:lnTo>
                    <a:pt x="1804962" y="0"/>
                  </a:lnTo>
                  <a:close/>
                </a:path>
              </a:pathLst>
            </a:custGeom>
            <a:solidFill>
              <a:srgbClr val="6FB0DA"/>
            </a:solidFill>
          </p:spPr>
          <p:txBody>
            <a:bodyPr wrap="square" lIns="0" tIns="0" rIns="0" bIns="0" rtlCol="0"/>
            <a:lstStyle/>
            <a:p>
              <a:endParaRPr/>
            </a:p>
          </p:txBody>
        </p:sp>
      </p:grpSp>
      <p:sp>
        <p:nvSpPr>
          <p:cNvPr id="5" name="object 5"/>
          <p:cNvSpPr/>
          <p:nvPr/>
        </p:nvSpPr>
        <p:spPr>
          <a:xfrm>
            <a:off x="4815809" y="2133469"/>
            <a:ext cx="1031240" cy="1155065"/>
          </a:xfrm>
          <a:custGeom>
            <a:avLst/>
            <a:gdLst/>
            <a:ahLst/>
            <a:cxnLst/>
            <a:rect l="l" t="t" r="r" b="b"/>
            <a:pathLst>
              <a:path w="1031239" h="1155064">
                <a:moveTo>
                  <a:pt x="1030528" y="0"/>
                </a:moveTo>
                <a:lnTo>
                  <a:pt x="0" y="1030926"/>
                </a:lnTo>
                <a:lnTo>
                  <a:pt x="123599" y="1154477"/>
                </a:lnTo>
                <a:lnTo>
                  <a:pt x="1030936" y="1154477"/>
                </a:lnTo>
                <a:lnTo>
                  <a:pt x="1030936" y="408"/>
                </a:lnTo>
                <a:lnTo>
                  <a:pt x="1030528" y="0"/>
                </a:lnTo>
                <a:close/>
              </a:path>
            </a:pathLst>
          </a:custGeom>
          <a:solidFill>
            <a:srgbClr val="6FB0DA"/>
          </a:solidFill>
        </p:spPr>
        <p:txBody>
          <a:bodyPr wrap="square" lIns="0" tIns="0" rIns="0" bIns="0" rtlCol="0"/>
          <a:lstStyle/>
          <a:p>
            <a:endParaRPr/>
          </a:p>
        </p:txBody>
      </p:sp>
      <p:grpSp>
        <p:nvGrpSpPr>
          <p:cNvPr id="6" name="object 6"/>
          <p:cNvGrpSpPr/>
          <p:nvPr/>
        </p:nvGrpSpPr>
        <p:grpSpPr>
          <a:xfrm>
            <a:off x="3710878" y="260676"/>
            <a:ext cx="2136140" cy="2820035"/>
            <a:chOff x="3710878" y="260676"/>
            <a:chExt cx="2136140" cy="2820035"/>
          </a:xfrm>
        </p:grpSpPr>
        <p:sp>
          <p:nvSpPr>
            <p:cNvPr id="7" name="object 7"/>
            <p:cNvSpPr/>
            <p:nvPr/>
          </p:nvSpPr>
          <p:spPr>
            <a:xfrm>
              <a:off x="5069921" y="260676"/>
              <a:ext cx="777240" cy="838835"/>
            </a:xfrm>
            <a:custGeom>
              <a:avLst/>
              <a:gdLst/>
              <a:ahLst/>
              <a:cxnLst/>
              <a:rect l="l" t="t" r="r" b="b"/>
              <a:pathLst>
                <a:path w="777239" h="838835">
                  <a:moveTo>
                    <a:pt x="776834" y="0"/>
                  </a:moveTo>
                  <a:lnTo>
                    <a:pt x="0" y="776847"/>
                  </a:lnTo>
                  <a:lnTo>
                    <a:pt x="62240" y="838295"/>
                  </a:lnTo>
                  <a:lnTo>
                    <a:pt x="776834" y="123688"/>
                  </a:lnTo>
                  <a:lnTo>
                    <a:pt x="776834" y="0"/>
                  </a:lnTo>
                  <a:close/>
                </a:path>
              </a:pathLst>
            </a:custGeom>
            <a:solidFill>
              <a:srgbClr val="6FB0DA"/>
            </a:solidFill>
          </p:spPr>
          <p:txBody>
            <a:bodyPr wrap="square" lIns="0" tIns="0" rIns="0" bIns="0" rtlCol="0"/>
            <a:lstStyle/>
            <a:p>
              <a:endParaRPr/>
            </a:p>
          </p:txBody>
        </p:sp>
        <p:pic>
          <p:nvPicPr>
            <p:cNvPr id="8" name="object 8"/>
            <p:cNvPicPr/>
            <p:nvPr/>
          </p:nvPicPr>
          <p:blipFill>
            <a:blip r:embed="rId2" cstate="print"/>
            <a:stretch>
              <a:fillRect/>
            </a:stretch>
          </p:blipFill>
          <p:spPr>
            <a:xfrm>
              <a:off x="3710878" y="1043964"/>
              <a:ext cx="2036643" cy="2036670"/>
            </a:xfrm>
            <a:prstGeom prst="rect">
              <a:avLst/>
            </a:prstGeom>
          </p:spPr>
        </p:pic>
      </p:grpSp>
      <p:sp>
        <p:nvSpPr>
          <p:cNvPr id="9" name="object 9"/>
          <p:cNvSpPr txBox="1">
            <a:spLocks noGrp="1"/>
          </p:cNvSpPr>
          <p:nvPr>
            <p:ph type="title"/>
          </p:nvPr>
        </p:nvSpPr>
        <p:spPr>
          <a:xfrm>
            <a:off x="638413" y="373665"/>
            <a:ext cx="2681341" cy="344325"/>
          </a:xfrm>
          <a:prstGeom prst="rect">
            <a:avLst/>
          </a:prstGeom>
        </p:spPr>
        <p:txBody>
          <a:bodyPr vert="horz" wrap="square" lIns="0" tIns="13335" rIns="0" bIns="0" rtlCol="0">
            <a:spAutoFit/>
          </a:bodyPr>
          <a:lstStyle/>
          <a:p>
            <a:pPr marL="12700" algn="r">
              <a:lnSpc>
                <a:spcPct val="100000"/>
              </a:lnSpc>
              <a:spcBef>
                <a:spcPts val="105"/>
              </a:spcBef>
            </a:pPr>
            <a:r>
              <a:rPr lang="fr-FR" sz="2150" spc="70" dirty="0"/>
              <a:t>Application software</a:t>
            </a:r>
            <a:endParaRPr sz="2150" dirty="0"/>
          </a:p>
        </p:txBody>
      </p:sp>
      <p:sp>
        <p:nvSpPr>
          <p:cNvPr id="12" name="object 12"/>
          <p:cNvSpPr/>
          <p:nvPr/>
        </p:nvSpPr>
        <p:spPr>
          <a:xfrm>
            <a:off x="2025624" y="818159"/>
            <a:ext cx="1294130" cy="30480"/>
          </a:xfrm>
          <a:custGeom>
            <a:avLst/>
            <a:gdLst/>
            <a:ahLst/>
            <a:cxnLst/>
            <a:rect l="l" t="t" r="r" b="b"/>
            <a:pathLst>
              <a:path w="1294129" h="30480">
                <a:moveTo>
                  <a:pt x="1293863" y="0"/>
                </a:moveTo>
                <a:lnTo>
                  <a:pt x="0" y="0"/>
                </a:lnTo>
                <a:lnTo>
                  <a:pt x="0" y="30441"/>
                </a:lnTo>
                <a:lnTo>
                  <a:pt x="1293863" y="30441"/>
                </a:lnTo>
                <a:lnTo>
                  <a:pt x="1293863" y="0"/>
                </a:lnTo>
                <a:close/>
              </a:path>
            </a:pathLst>
          </a:custGeom>
          <a:solidFill>
            <a:srgbClr val="6FB0DA"/>
          </a:solidFill>
        </p:spPr>
        <p:txBody>
          <a:bodyPr wrap="square" lIns="0" tIns="0" rIns="0" bIns="0" rtlCol="0"/>
          <a:lstStyle/>
          <a:p>
            <a:endParaRPr/>
          </a:p>
        </p:txBody>
      </p:sp>
      <p:grpSp>
        <p:nvGrpSpPr>
          <p:cNvPr id="13" name="object 13"/>
          <p:cNvGrpSpPr/>
          <p:nvPr/>
        </p:nvGrpSpPr>
        <p:grpSpPr>
          <a:xfrm>
            <a:off x="1512" y="219283"/>
            <a:ext cx="1235075" cy="3068955"/>
            <a:chOff x="1512" y="219283"/>
            <a:chExt cx="1235075" cy="3068955"/>
          </a:xfrm>
        </p:grpSpPr>
        <p:sp>
          <p:nvSpPr>
            <p:cNvPr id="14" name="object 14"/>
            <p:cNvSpPr/>
            <p:nvPr/>
          </p:nvSpPr>
          <p:spPr>
            <a:xfrm>
              <a:off x="1512" y="219283"/>
              <a:ext cx="936625" cy="1873250"/>
            </a:xfrm>
            <a:custGeom>
              <a:avLst/>
              <a:gdLst/>
              <a:ahLst/>
              <a:cxnLst/>
              <a:rect l="l" t="t" r="r" b="b"/>
              <a:pathLst>
                <a:path w="936625" h="1873250">
                  <a:moveTo>
                    <a:pt x="0" y="0"/>
                  </a:moveTo>
                  <a:lnTo>
                    <a:pt x="0" y="1873071"/>
                  </a:lnTo>
                  <a:lnTo>
                    <a:pt x="936546" y="936170"/>
                  </a:lnTo>
                  <a:lnTo>
                    <a:pt x="0" y="0"/>
                  </a:lnTo>
                  <a:close/>
                </a:path>
              </a:pathLst>
            </a:custGeom>
            <a:solidFill>
              <a:srgbClr val="484C67"/>
            </a:solidFill>
          </p:spPr>
          <p:txBody>
            <a:bodyPr wrap="square" lIns="0" tIns="0" rIns="0" bIns="0" rtlCol="0"/>
            <a:lstStyle/>
            <a:p>
              <a:endParaRPr/>
            </a:p>
          </p:txBody>
        </p:sp>
        <p:sp>
          <p:nvSpPr>
            <p:cNvPr id="15" name="object 15"/>
            <p:cNvSpPr/>
            <p:nvPr/>
          </p:nvSpPr>
          <p:spPr>
            <a:xfrm>
              <a:off x="1512" y="1987070"/>
              <a:ext cx="1235075" cy="1301115"/>
            </a:xfrm>
            <a:custGeom>
              <a:avLst/>
              <a:gdLst/>
              <a:ahLst/>
              <a:cxnLst/>
              <a:rect l="l" t="t" r="r" b="b"/>
              <a:pathLst>
                <a:path w="1235075" h="1301114">
                  <a:moveTo>
                    <a:pt x="204454" y="0"/>
                  </a:moveTo>
                  <a:lnTo>
                    <a:pt x="0" y="204451"/>
                  </a:lnTo>
                  <a:lnTo>
                    <a:pt x="0" y="1300876"/>
                  </a:lnTo>
                  <a:lnTo>
                    <a:pt x="964623" y="1300876"/>
                  </a:lnTo>
                  <a:lnTo>
                    <a:pt x="1234976" y="1030520"/>
                  </a:lnTo>
                  <a:lnTo>
                    <a:pt x="204454" y="0"/>
                  </a:lnTo>
                  <a:close/>
                </a:path>
              </a:pathLst>
            </a:custGeom>
            <a:solidFill>
              <a:srgbClr val="6FB0DA"/>
            </a:solidFill>
          </p:spPr>
          <p:txBody>
            <a:bodyPr wrap="square" lIns="0" tIns="0" rIns="0" bIns="0" rtlCol="0"/>
            <a:lstStyle/>
            <a:p>
              <a:endParaRPr/>
            </a:p>
          </p:txBody>
        </p:sp>
      </p:grpSp>
      <p:pic>
        <p:nvPicPr>
          <p:cNvPr id="10" name="Picture 2">
            <a:extLst>
              <a:ext uri="{FF2B5EF4-FFF2-40B4-BE49-F238E27FC236}">
                <a16:creationId xmlns:a16="http://schemas.microsoft.com/office/drawing/2014/main" id="{F8EA2733-0558-4229-A63A-D6AE7A3A266B}"/>
              </a:ext>
            </a:extLst>
          </p:cNvPr>
          <p:cNvPicPr>
            <a:picLocks noChangeAspect="1" noChangeArrowheads="1"/>
          </p:cNvPicPr>
          <p:nvPr/>
        </p:nvPicPr>
        <p:blipFill>
          <a:blip r:embed="rId3"/>
          <a:srcRect/>
          <a:stretch>
            <a:fillRect/>
          </a:stretch>
        </p:blipFill>
        <p:spPr bwMode="auto">
          <a:xfrm>
            <a:off x="912046" y="1012232"/>
            <a:ext cx="3726198" cy="2162912"/>
          </a:xfrm>
          <a:prstGeom prst="rect">
            <a:avLst/>
          </a:prstGeom>
          <a:noFill/>
          <a:ln w="9525">
            <a:noFill/>
            <a:miter lim="800000"/>
            <a:headEnd/>
            <a:tailEnd/>
          </a:ln>
          <a:effectLst/>
        </p:spPr>
      </p:pic>
    </p:spTree>
    <p:extLst>
      <p:ext uri="{BB962C8B-B14F-4D97-AF65-F5344CB8AC3E}">
        <p14:creationId xmlns:p14="http://schemas.microsoft.com/office/powerpoint/2010/main" val="3290820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41769" y="0"/>
            <a:ext cx="1805305" cy="1833245"/>
            <a:chOff x="4041769" y="0"/>
            <a:chExt cx="1805305" cy="1833245"/>
          </a:xfrm>
        </p:grpSpPr>
        <p:sp>
          <p:nvSpPr>
            <p:cNvPr id="3" name="object 3"/>
            <p:cNvSpPr/>
            <p:nvPr/>
          </p:nvSpPr>
          <p:spPr>
            <a:xfrm>
              <a:off x="5234726" y="893420"/>
              <a:ext cx="612140" cy="939800"/>
            </a:xfrm>
            <a:custGeom>
              <a:avLst/>
              <a:gdLst/>
              <a:ahLst/>
              <a:cxnLst/>
              <a:rect l="l" t="t" r="r" b="b"/>
              <a:pathLst>
                <a:path w="612139" h="939800">
                  <a:moveTo>
                    <a:pt x="555985" y="0"/>
                  </a:moveTo>
                  <a:lnTo>
                    <a:pt x="0" y="555604"/>
                  </a:lnTo>
                  <a:lnTo>
                    <a:pt x="383987" y="939332"/>
                  </a:lnTo>
                  <a:lnTo>
                    <a:pt x="612022" y="711465"/>
                  </a:lnTo>
                  <a:lnTo>
                    <a:pt x="612022" y="55994"/>
                  </a:lnTo>
                  <a:lnTo>
                    <a:pt x="555985" y="0"/>
                  </a:lnTo>
                  <a:close/>
                </a:path>
              </a:pathLst>
            </a:custGeom>
            <a:solidFill>
              <a:srgbClr val="484C67"/>
            </a:solidFill>
          </p:spPr>
          <p:txBody>
            <a:bodyPr wrap="square" lIns="0" tIns="0" rIns="0" bIns="0" rtlCol="0"/>
            <a:lstStyle/>
            <a:p>
              <a:endParaRPr/>
            </a:p>
          </p:txBody>
        </p:sp>
        <p:sp>
          <p:nvSpPr>
            <p:cNvPr id="4" name="object 4"/>
            <p:cNvSpPr/>
            <p:nvPr/>
          </p:nvSpPr>
          <p:spPr>
            <a:xfrm>
              <a:off x="4041762" y="12"/>
              <a:ext cx="1805305" cy="1479550"/>
            </a:xfrm>
            <a:custGeom>
              <a:avLst/>
              <a:gdLst/>
              <a:ahLst/>
              <a:cxnLst/>
              <a:rect l="l" t="t" r="r" b="b"/>
              <a:pathLst>
                <a:path w="1805304" h="1479550">
                  <a:moveTo>
                    <a:pt x="1779358" y="923798"/>
                  </a:moveTo>
                  <a:lnTo>
                    <a:pt x="1577733" y="721537"/>
                  </a:lnTo>
                  <a:lnTo>
                    <a:pt x="1021753" y="1277137"/>
                  </a:lnTo>
                  <a:lnTo>
                    <a:pt x="1223352" y="1479397"/>
                  </a:lnTo>
                  <a:lnTo>
                    <a:pt x="1779358" y="923798"/>
                  </a:lnTo>
                  <a:close/>
                </a:path>
                <a:path w="1805304" h="1479550">
                  <a:moveTo>
                    <a:pt x="1804962" y="0"/>
                  </a:moveTo>
                  <a:lnTo>
                    <a:pt x="0" y="0"/>
                  </a:lnTo>
                  <a:lnTo>
                    <a:pt x="983132" y="983132"/>
                  </a:lnTo>
                  <a:lnTo>
                    <a:pt x="1804962" y="161290"/>
                  </a:lnTo>
                  <a:lnTo>
                    <a:pt x="1804962" y="0"/>
                  </a:lnTo>
                  <a:close/>
                </a:path>
              </a:pathLst>
            </a:custGeom>
            <a:solidFill>
              <a:srgbClr val="6FB0DA"/>
            </a:solidFill>
          </p:spPr>
          <p:txBody>
            <a:bodyPr wrap="square" lIns="0" tIns="0" rIns="0" bIns="0" rtlCol="0"/>
            <a:lstStyle/>
            <a:p>
              <a:endParaRPr/>
            </a:p>
          </p:txBody>
        </p:sp>
      </p:grpSp>
      <p:sp>
        <p:nvSpPr>
          <p:cNvPr id="5" name="object 5"/>
          <p:cNvSpPr/>
          <p:nvPr/>
        </p:nvSpPr>
        <p:spPr>
          <a:xfrm>
            <a:off x="4815809" y="2133469"/>
            <a:ext cx="1031240" cy="1155065"/>
          </a:xfrm>
          <a:custGeom>
            <a:avLst/>
            <a:gdLst/>
            <a:ahLst/>
            <a:cxnLst/>
            <a:rect l="l" t="t" r="r" b="b"/>
            <a:pathLst>
              <a:path w="1031239" h="1155064">
                <a:moveTo>
                  <a:pt x="1030528" y="0"/>
                </a:moveTo>
                <a:lnTo>
                  <a:pt x="0" y="1030926"/>
                </a:lnTo>
                <a:lnTo>
                  <a:pt x="123599" y="1154477"/>
                </a:lnTo>
                <a:lnTo>
                  <a:pt x="1030936" y="1154477"/>
                </a:lnTo>
                <a:lnTo>
                  <a:pt x="1030936" y="408"/>
                </a:lnTo>
                <a:lnTo>
                  <a:pt x="1030528" y="0"/>
                </a:lnTo>
                <a:close/>
              </a:path>
            </a:pathLst>
          </a:custGeom>
          <a:solidFill>
            <a:srgbClr val="6FB0DA"/>
          </a:solidFill>
        </p:spPr>
        <p:txBody>
          <a:bodyPr wrap="square" lIns="0" tIns="0" rIns="0" bIns="0" rtlCol="0"/>
          <a:lstStyle/>
          <a:p>
            <a:endParaRPr/>
          </a:p>
        </p:txBody>
      </p:sp>
      <p:grpSp>
        <p:nvGrpSpPr>
          <p:cNvPr id="6" name="object 6"/>
          <p:cNvGrpSpPr/>
          <p:nvPr/>
        </p:nvGrpSpPr>
        <p:grpSpPr>
          <a:xfrm>
            <a:off x="3710878" y="260676"/>
            <a:ext cx="2136140" cy="2820035"/>
            <a:chOff x="3710878" y="260676"/>
            <a:chExt cx="2136140" cy="2820035"/>
          </a:xfrm>
        </p:grpSpPr>
        <p:sp>
          <p:nvSpPr>
            <p:cNvPr id="7" name="object 7"/>
            <p:cNvSpPr/>
            <p:nvPr/>
          </p:nvSpPr>
          <p:spPr>
            <a:xfrm>
              <a:off x="5069921" y="260676"/>
              <a:ext cx="777240" cy="838835"/>
            </a:xfrm>
            <a:custGeom>
              <a:avLst/>
              <a:gdLst/>
              <a:ahLst/>
              <a:cxnLst/>
              <a:rect l="l" t="t" r="r" b="b"/>
              <a:pathLst>
                <a:path w="777239" h="838835">
                  <a:moveTo>
                    <a:pt x="776834" y="0"/>
                  </a:moveTo>
                  <a:lnTo>
                    <a:pt x="0" y="776847"/>
                  </a:lnTo>
                  <a:lnTo>
                    <a:pt x="62240" y="838295"/>
                  </a:lnTo>
                  <a:lnTo>
                    <a:pt x="776834" y="123688"/>
                  </a:lnTo>
                  <a:lnTo>
                    <a:pt x="776834" y="0"/>
                  </a:lnTo>
                  <a:close/>
                </a:path>
              </a:pathLst>
            </a:custGeom>
            <a:solidFill>
              <a:srgbClr val="6FB0DA"/>
            </a:solidFill>
          </p:spPr>
          <p:txBody>
            <a:bodyPr wrap="square" lIns="0" tIns="0" rIns="0" bIns="0" rtlCol="0"/>
            <a:lstStyle/>
            <a:p>
              <a:endParaRPr/>
            </a:p>
          </p:txBody>
        </p:sp>
        <p:pic>
          <p:nvPicPr>
            <p:cNvPr id="8" name="object 8"/>
            <p:cNvPicPr/>
            <p:nvPr/>
          </p:nvPicPr>
          <p:blipFill>
            <a:blip r:embed="rId2" cstate="print"/>
            <a:stretch>
              <a:fillRect/>
            </a:stretch>
          </p:blipFill>
          <p:spPr>
            <a:xfrm>
              <a:off x="3710878" y="1043964"/>
              <a:ext cx="2036643" cy="2036670"/>
            </a:xfrm>
            <a:prstGeom prst="rect">
              <a:avLst/>
            </a:prstGeom>
          </p:spPr>
        </p:pic>
      </p:grpSp>
      <p:sp>
        <p:nvSpPr>
          <p:cNvPr id="9" name="object 9"/>
          <p:cNvSpPr txBox="1">
            <a:spLocks noGrp="1"/>
          </p:cNvSpPr>
          <p:nvPr>
            <p:ph type="title"/>
          </p:nvPr>
        </p:nvSpPr>
        <p:spPr>
          <a:xfrm>
            <a:off x="638413" y="156700"/>
            <a:ext cx="2681341" cy="675185"/>
          </a:xfrm>
          <a:prstGeom prst="rect">
            <a:avLst/>
          </a:prstGeom>
        </p:spPr>
        <p:txBody>
          <a:bodyPr vert="horz" wrap="square" lIns="0" tIns="13335" rIns="0" bIns="0" rtlCol="0">
            <a:spAutoFit/>
          </a:bodyPr>
          <a:lstStyle/>
          <a:p>
            <a:pPr marL="12700" algn="r">
              <a:lnSpc>
                <a:spcPct val="100000"/>
              </a:lnSpc>
              <a:spcBef>
                <a:spcPts val="105"/>
              </a:spcBef>
            </a:pPr>
            <a:r>
              <a:rPr lang="fr-FR" sz="2150" spc="70" dirty="0" err="1"/>
              <a:t>Some</a:t>
            </a:r>
            <a:r>
              <a:rPr lang="fr-FR" sz="2150" spc="70" dirty="0"/>
              <a:t> </a:t>
            </a:r>
            <a:r>
              <a:rPr lang="fr-FR" sz="2150" spc="70" dirty="0" err="1"/>
              <a:t>abreviations</a:t>
            </a:r>
            <a:r>
              <a:rPr lang="fr-FR" sz="2150" spc="70" dirty="0"/>
              <a:t> for Windows</a:t>
            </a:r>
            <a:endParaRPr sz="2150" dirty="0"/>
          </a:p>
        </p:txBody>
      </p:sp>
      <p:sp>
        <p:nvSpPr>
          <p:cNvPr id="12" name="object 12"/>
          <p:cNvSpPr/>
          <p:nvPr/>
        </p:nvSpPr>
        <p:spPr>
          <a:xfrm>
            <a:off x="2025624" y="818159"/>
            <a:ext cx="1294130" cy="30480"/>
          </a:xfrm>
          <a:custGeom>
            <a:avLst/>
            <a:gdLst/>
            <a:ahLst/>
            <a:cxnLst/>
            <a:rect l="l" t="t" r="r" b="b"/>
            <a:pathLst>
              <a:path w="1294129" h="30480">
                <a:moveTo>
                  <a:pt x="1293863" y="0"/>
                </a:moveTo>
                <a:lnTo>
                  <a:pt x="0" y="0"/>
                </a:lnTo>
                <a:lnTo>
                  <a:pt x="0" y="30441"/>
                </a:lnTo>
                <a:lnTo>
                  <a:pt x="1293863" y="30441"/>
                </a:lnTo>
                <a:lnTo>
                  <a:pt x="1293863" y="0"/>
                </a:lnTo>
                <a:close/>
              </a:path>
            </a:pathLst>
          </a:custGeom>
          <a:solidFill>
            <a:srgbClr val="6FB0DA"/>
          </a:solidFill>
        </p:spPr>
        <p:txBody>
          <a:bodyPr wrap="square" lIns="0" tIns="0" rIns="0" bIns="0" rtlCol="0"/>
          <a:lstStyle/>
          <a:p>
            <a:endParaRPr/>
          </a:p>
        </p:txBody>
      </p:sp>
      <p:grpSp>
        <p:nvGrpSpPr>
          <p:cNvPr id="13" name="object 13"/>
          <p:cNvGrpSpPr/>
          <p:nvPr/>
        </p:nvGrpSpPr>
        <p:grpSpPr>
          <a:xfrm>
            <a:off x="1512" y="219283"/>
            <a:ext cx="1235075" cy="3068955"/>
            <a:chOff x="1512" y="219283"/>
            <a:chExt cx="1235075" cy="3068955"/>
          </a:xfrm>
        </p:grpSpPr>
        <p:sp>
          <p:nvSpPr>
            <p:cNvPr id="14" name="object 14"/>
            <p:cNvSpPr/>
            <p:nvPr/>
          </p:nvSpPr>
          <p:spPr>
            <a:xfrm>
              <a:off x="1512" y="219283"/>
              <a:ext cx="936625" cy="1873250"/>
            </a:xfrm>
            <a:custGeom>
              <a:avLst/>
              <a:gdLst/>
              <a:ahLst/>
              <a:cxnLst/>
              <a:rect l="l" t="t" r="r" b="b"/>
              <a:pathLst>
                <a:path w="936625" h="1873250">
                  <a:moveTo>
                    <a:pt x="0" y="0"/>
                  </a:moveTo>
                  <a:lnTo>
                    <a:pt x="0" y="1873071"/>
                  </a:lnTo>
                  <a:lnTo>
                    <a:pt x="936546" y="936170"/>
                  </a:lnTo>
                  <a:lnTo>
                    <a:pt x="0" y="0"/>
                  </a:lnTo>
                  <a:close/>
                </a:path>
              </a:pathLst>
            </a:custGeom>
            <a:solidFill>
              <a:srgbClr val="484C67"/>
            </a:solidFill>
          </p:spPr>
          <p:txBody>
            <a:bodyPr wrap="square" lIns="0" tIns="0" rIns="0" bIns="0" rtlCol="0"/>
            <a:lstStyle/>
            <a:p>
              <a:endParaRPr/>
            </a:p>
          </p:txBody>
        </p:sp>
        <p:sp>
          <p:nvSpPr>
            <p:cNvPr id="15" name="object 15"/>
            <p:cNvSpPr/>
            <p:nvPr/>
          </p:nvSpPr>
          <p:spPr>
            <a:xfrm>
              <a:off x="1512" y="1987070"/>
              <a:ext cx="1235075" cy="1301115"/>
            </a:xfrm>
            <a:custGeom>
              <a:avLst/>
              <a:gdLst/>
              <a:ahLst/>
              <a:cxnLst/>
              <a:rect l="l" t="t" r="r" b="b"/>
              <a:pathLst>
                <a:path w="1235075" h="1301114">
                  <a:moveTo>
                    <a:pt x="204454" y="0"/>
                  </a:moveTo>
                  <a:lnTo>
                    <a:pt x="0" y="204451"/>
                  </a:lnTo>
                  <a:lnTo>
                    <a:pt x="0" y="1300876"/>
                  </a:lnTo>
                  <a:lnTo>
                    <a:pt x="964623" y="1300876"/>
                  </a:lnTo>
                  <a:lnTo>
                    <a:pt x="1234976" y="1030520"/>
                  </a:lnTo>
                  <a:lnTo>
                    <a:pt x="204454" y="0"/>
                  </a:lnTo>
                  <a:close/>
                </a:path>
              </a:pathLst>
            </a:custGeom>
            <a:solidFill>
              <a:srgbClr val="6FB0DA"/>
            </a:solidFill>
          </p:spPr>
          <p:txBody>
            <a:bodyPr wrap="square" lIns="0" tIns="0" rIns="0" bIns="0" rtlCol="0"/>
            <a:lstStyle/>
            <a:p>
              <a:endParaRPr/>
            </a:p>
          </p:txBody>
        </p:sp>
      </p:grpSp>
      <p:sp>
        <p:nvSpPr>
          <p:cNvPr id="20" name="TextBox 19">
            <a:extLst>
              <a:ext uri="{FF2B5EF4-FFF2-40B4-BE49-F238E27FC236}">
                <a16:creationId xmlns:a16="http://schemas.microsoft.com/office/drawing/2014/main" id="{0D681DBD-C2F0-D6C3-354B-EF3297ED2244}"/>
              </a:ext>
            </a:extLst>
          </p:cNvPr>
          <p:cNvSpPr txBox="1"/>
          <p:nvPr/>
        </p:nvSpPr>
        <p:spPr>
          <a:xfrm>
            <a:off x="565150" y="818159"/>
            <a:ext cx="3145728" cy="1815882"/>
          </a:xfrm>
          <a:prstGeom prst="rect">
            <a:avLst/>
          </a:prstGeom>
          <a:noFill/>
        </p:spPr>
        <p:txBody>
          <a:bodyPr wrap="square">
            <a:spAutoFit/>
          </a:bodyPr>
          <a:lstStyle/>
          <a:p>
            <a:r>
              <a:rPr lang="fr-FR" sz="1400" dirty="0">
                <a:solidFill>
                  <a:schemeClr val="bg1"/>
                </a:solidFill>
              </a:rPr>
              <a:t>   Ctrl + c: 		Copy</a:t>
            </a:r>
          </a:p>
          <a:p>
            <a:pPr>
              <a:buFont typeface="Wingdings" pitchFamily="2" charset="2"/>
              <a:buChar char="§"/>
            </a:pPr>
            <a:r>
              <a:rPr lang="fr-FR" sz="1400" dirty="0">
                <a:solidFill>
                  <a:schemeClr val="bg1"/>
                </a:solidFill>
              </a:rPr>
              <a:t>Ctrl + x : 		Cut</a:t>
            </a:r>
          </a:p>
          <a:p>
            <a:pPr>
              <a:buFont typeface="Wingdings" pitchFamily="2" charset="2"/>
              <a:buChar char="§"/>
            </a:pPr>
            <a:r>
              <a:rPr lang="fr-FR" sz="1400" dirty="0">
                <a:solidFill>
                  <a:schemeClr val="bg1"/>
                </a:solidFill>
              </a:rPr>
              <a:t> Ctrl + v: 		Paste</a:t>
            </a:r>
          </a:p>
          <a:p>
            <a:pPr>
              <a:buFont typeface="Wingdings" pitchFamily="2" charset="2"/>
              <a:buChar char="§"/>
            </a:pPr>
            <a:r>
              <a:rPr lang="fr-FR" sz="1400" dirty="0">
                <a:solidFill>
                  <a:schemeClr val="bg1"/>
                </a:solidFill>
              </a:rPr>
              <a:t> Ctrl + a: 		Select All</a:t>
            </a:r>
          </a:p>
          <a:p>
            <a:pPr>
              <a:buFont typeface="Wingdings" pitchFamily="2" charset="2"/>
              <a:buChar char="§"/>
            </a:pPr>
            <a:r>
              <a:rPr lang="fr-FR" sz="1400" dirty="0">
                <a:solidFill>
                  <a:schemeClr val="bg1"/>
                </a:solidFill>
              </a:rPr>
              <a:t> Ctrl + z: 		Undo</a:t>
            </a:r>
          </a:p>
          <a:p>
            <a:pPr>
              <a:buFont typeface="Wingdings" pitchFamily="2" charset="2"/>
              <a:buChar char="§"/>
            </a:pPr>
            <a:r>
              <a:rPr lang="fr-FR" sz="1400" dirty="0">
                <a:solidFill>
                  <a:schemeClr val="bg1"/>
                </a:solidFill>
              </a:rPr>
              <a:t> Ctrl + y: 		</a:t>
            </a:r>
            <a:r>
              <a:rPr lang="fr-FR" sz="1400" dirty="0" err="1">
                <a:solidFill>
                  <a:schemeClr val="bg1"/>
                </a:solidFill>
              </a:rPr>
              <a:t>Redo</a:t>
            </a:r>
            <a:endParaRPr lang="fr-FR" sz="1400" dirty="0">
              <a:solidFill>
                <a:schemeClr val="bg1"/>
              </a:solidFill>
            </a:endParaRPr>
          </a:p>
          <a:p>
            <a:pPr>
              <a:buFont typeface="Wingdings" pitchFamily="2" charset="2"/>
              <a:buChar char="§"/>
            </a:pPr>
            <a:r>
              <a:rPr lang="fr-FR" sz="1400" dirty="0">
                <a:solidFill>
                  <a:schemeClr val="bg1"/>
                </a:solidFill>
              </a:rPr>
              <a:t> Ctrl + p: 		</a:t>
            </a:r>
            <a:r>
              <a:rPr lang="fr-FR" sz="1400" dirty="0" err="1">
                <a:solidFill>
                  <a:schemeClr val="bg1"/>
                </a:solidFill>
              </a:rPr>
              <a:t>Print</a:t>
            </a:r>
            <a:r>
              <a:rPr lang="fr-FR" sz="1400" dirty="0">
                <a:solidFill>
                  <a:schemeClr val="bg1"/>
                </a:solidFill>
              </a:rPr>
              <a:t> </a:t>
            </a:r>
          </a:p>
          <a:p>
            <a:pPr>
              <a:buFont typeface="Wingdings" pitchFamily="2" charset="2"/>
              <a:buChar char="§"/>
            </a:pPr>
            <a:r>
              <a:rPr lang="fr-FR" sz="1400" dirty="0">
                <a:solidFill>
                  <a:schemeClr val="bg1"/>
                </a:solidFill>
              </a:rPr>
              <a:t>Ctrl + s: 	</a:t>
            </a:r>
            <a:r>
              <a:rPr lang="fr-FR" sz="1400">
                <a:solidFill>
                  <a:schemeClr val="bg1"/>
                </a:solidFill>
              </a:rPr>
              <a:t>	Save</a:t>
            </a:r>
            <a:endParaRPr lang="fr-FR" sz="1400" dirty="0">
              <a:solidFill>
                <a:schemeClr val="bg1"/>
              </a:solidFill>
            </a:endParaRPr>
          </a:p>
        </p:txBody>
      </p:sp>
    </p:spTree>
    <p:extLst>
      <p:ext uri="{BB962C8B-B14F-4D97-AF65-F5344CB8AC3E}">
        <p14:creationId xmlns:p14="http://schemas.microsoft.com/office/powerpoint/2010/main" val="698592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41769" y="0"/>
            <a:ext cx="1805305" cy="1833245"/>
            <a:chOff x="4041769" y="0"/>
            <a:chExt cx="1805305" cy="1833245"/>
          </a:xfrm>
        </p:grpSpPr>
        <p:sp>
          <p:nvSpPr>
            <p:cNvPr id="3" name="object 3"/>
            <p:cNvSpPr/>
            <p:nvPr/>
          </p:nvSpPr>
          <p:spPr>
            <a:xfrm>
              <a:off x="5234726" y="893420"/>
              <a:ext cx="612140" cy="939800"/>
            </a:xfrm>
            <a:custGeom>
              <a:avLst/>
              <a:gdLst/>
              <a:ahLst/>
              <a:cxnLst/>
              <a:rect l="l" t="t" r="r" b="b"/>
              <a:pathLst>
                <a:path w="612139" h="939800">
                  <a:moveTo>
                    <a:pt x="555985" y="0"/>
                  </a:moveTo>
                  <a:lnTo>
                    <a:pt x="0" y="555604"/>
                  </a:lnTo>
                  <a:lnTo>
                    <a:pt x="383987" y="939332"/>
                  </a:lnTo>
                  <a:lnTo>
                    <a:pt x="612022" y="711465"/>
                  </a:lnTo>
                  <a:lnTo>
                    <a:pt x="612022" y="55994"/>
                  </a:lnTo>
                  <a:lnTo>
                    <a:pt x="555985" y="0"/>
                  </a:lnTo>
                  <a:close/>
                </a:path>
              </a:pathLst>
            </a:custGeom>
            <a:solidFill>
              <a:srgbClr val="484C67"/>
            </a:solidFill>
          </p:spPr>
          <p:txBody>
            <a:bodyPr wrap="square" lIns="0" tIns="0" rIns="0" bIns="0" rtlCol="0"/>
            <a:lstStyle/>
            <a:p>
              <a:endParaRPr/>
            </a:p>
          </p:txBody>
        </p:sp>
        <p:sp>
          <p:nvSpPr>
            <p:cNvPr id="4" name="object 4"/>
            <p:cNvSpPr/>
            <p:nvPr/>
          </p:nvSpPr>
          <p:spPr>
            <a:xfrm>
              <a:off x="4041762" y="12"/>
              <a:ext cx="1805305" cy="1479550"/>
            </a:xfrm>
            <a:custGeom>
              <a:avLst/>
              <a:gdLst/>
              <a:ahLst/>
              <a:cxnLst/>
              <a:rect l="l" t="t" r="r" b="b"/>
              <a:pathLst>
                <a:path w="1805304" h="1479550">
                  <a:moveTo>
                    <a:pt x="1779358" y="923798"/>
                  </a:moveTo>
                  <a:lnTo>
                    <a:pt x="1577733" y="721537"/>
                  </a:lnTo>
                  <a:lnTo>
                    <a:pt x="1021753" y="1277137"/>
                  </a:lnTo>
                  <a:lnTo>
                    <a:pt x="1223352" y="1479397"/>
                  </a:lnTo>
                  <a:lnTo>
                    <a:pt x="1779358" y="923798"/>
                  </a:lnTo>
                  <a:close/>
                </a:path>
                <a:path w="1805304" h="1479550">
                  <a:moveTo>
                    <a:pt x="1804962" y="0"/>
                  </a:moveTo>
                  <a:lnTo>
                    <a:pt x="0" y="0"/>
                  </a:lnTo>
                  <a:lnTo>
                    <a:pt x="983132" y="983132"/>
                  </a:lnTo>
                  <a:lnTo>
                    <a:pt x="1804962" y="161290"/>
                  </a:lnTo>
                  <a:lnTo>
                    <a:pt x="1804962" y="0"/>
                  </a:lnTo>
                  <a:close/>
                </a:path>
              </a:pathLst>
            </a:custGeom>
            <a:solidFill>
              <a:srgbClr val="6FB0DA"/>
            </a:solidFill>
          </p:spPr>
          <p:txBody>
            <a:bodyPr wrap="square" lIns="0" tIns="0" rIns="0" bIns="0" rtlCol="0"/>
            <a:lstStyle/>
            <a:p>
              <a:endParaRPr/>
            </a:p>
          </p:txBody>
        </p:sp>
      </p:grpSp>
      <p:sp>
        <p:nvSpPr>
          <p:cNvPr id="5" name="object 5"/>
          <p:cNvSpPr/>
          <p:nvPr/>
        </p:nvSpPr>
        <p:spPr>
          <a:xfrm>
            <a:off x="4815809" y="2133469"/>
            <a:ext cx="1031240" cy="1155065"/>
          </a:xfrm>
          <a:custGeom>
            <a:avLst/>
            <a:gdLst/>
            <a:ahLst/>
            <a:cxnLst/>
            <a:rect l="l" t="t" r="r" b="b"/>
            <a:pathLst>
              <a:path w="1031239" h="1155064">
                <a:moveTo>
                  <a:pt x="1030528" y="0"/>
                </a:moveTo>
                <a:lnTo>
                  <a:pt x="0" y="1030926"/>
                </a:lnTo>
                <a:lnTo>
                  <a:pt x="123599" y="1154477"/>
                </a:lnTo>
                <a:lnTo>
                  <a:pt x="1030936" y="1154477"/>
                </a:lnTo>
                <a:lnTo>
                  <a:pt x="1030936" y="408"/>
                </a:lnTo>
                <a:lnTo>
                  <a:pt x="1030528" y="0"/>
                </a:lnTo>
                <a:close/>
              </a:path>
            </a:pathLst>
          </a:custGeom>
          <a:solidFill>
            <a:srgbClr val="6FB0DA"/>
          </a:solidFill>
        </p:spPr>
        <p:txBody>
          <a:bodyPr wrap="square" lIns="0" tIns="0" rIns="0" bIns="0" rtlCol="0"/>
          <a:lstStyle/>
          <a:p>
            <a:endParaRPr/>
          </a:p>
        </p:txBody>
      </p:sp>
      <p:grpSp>
        <p:nvGrpSpPr>
          <p:cNvPr id="6" name="object 6"/>
          <p:cNvGrpSpPr/>
          <p:nvPr/>
        </p:nvGrpSpPr>
        <p:grpSpPr>
          <a:xfrm>
            <a:off x="3710878" y="260676"/>
            <a:ext cx="2136140" cy="2820035"/>
            <a:chOff x="3710878" y="260676"/>
            <a:chExt cx="2136140" cy="2820035"/>
          </a:xfrm>
        </p:grpSpPr>
        <p:sp>
          <p:nvSpPr>
            <p:cNvPr id="7" name="object 7"/>
            <p:cNvSpPr/>
            <p:nvPr/>
          </p:nvSpPr>
          <p:spPr>
            <a:xfrm>
              <a:off x="5069921" y="260676"/>
              <a:ext cx="777240" cy="838835"/>
            </a:xfrm>
            <a:custGeom>
              <a:avLst/>
              <a:gdLst/>
              <a:ahLst/>
              <a:cxnLst/>
              <a:rect l="l" t="t" r="r" b="b"/>
              <a:pathLst>
                <a:path w="777239" h="838835">
                  <a:moveTo>
                    <a:pt x="776834" y="0"/>
                  </a:moveTo>
                  <a:lnTo>
                    <a:pt x="0" y="776847"/>
                  </a:lnTo>
                  <a:lnTo>
                    <a:pt x="62240" y="838295"/>
                  </a:lnTo>
                  <a:lnTo>
                    <a:pt x="776834" y="123688"/>
                  </a:lnTo>
                  <a:lnTo>
                    <a:pt x="776834" y="0"/>
                  </a:lnTo>
                  <a:close/>
                </a:path>
              </a:pathLst>
            </a:custGeom>
            <a:solidFill>
              <a:srgbClr val="6FB0DA"/>
            </a:solidFill>
          </p:spPr>
          <p:txBody>
            <a:bodyPr wrap="square" lIns="0" tIns="0" rIns="0" bIns="0" rtlCol="0"/>
            <a:lstStyle/>
            <a:p>
              <a:endParaRPr/>
            </a:p>
          </p:txBody>
        </p:sp>
        <p:pic>
          <p:nvPicPr>
            <p:cNvPr id="8" name="object 8"/>
            <p:cNvPicPr/>
            <p:nvPr/>
          </p:nvPicPr>
          <p:blipFill>
            <a:blip r:embed="rId2" cstate="print"/>
            <a:stretch>
              <a:fillRect/>
            </a:stretch>
          </p:blipFill>
          <p:spPr>
            <a:xfrm>
              <a:off x="3710878" y="1043964"/>
              <a:ext cx="2036643" cy="2036670"/>
            </a:xfrm>
            <a:prstGeom prst="rect">
              <a:avLst/>
            </a:prstGeom>
          </p:spPr>
        </p:pic>
      </p:grpSp>
      <p:sp>
        <p:nvSpPr>
          <p:cNvPr id="9" name="object 9"/>
          <p:cNvSpPr txBox="1">
            <a:spLocks noGrp="1"/>
          </p:cNvSpPr>
          <p:nvPr>
            <p:ph type="title"/>
          </p:nvPr>
        </p:nvSpPr>
        <p:spPr>
          <a:xfrm>
            <a:off x="717550" y="312539"/>
            <a:ext cx="2604912" cy="344325"/>
          </a:xfrm>
          <a:prstGeom prst="rect">
            <a:avLst/>
          </a:prstGeom>
        </p:spPr>
        <p:txBody>
          <a:bodyPr vert="horz" wrap="square" lIns="0" tIns="13335" rIns="0" bIns="0" rtlCol="0">
            <a:spAutoFit/>
          </a:bodyPr>
          <a:lstStyle/>
          <a:p>
            <a:pPr marL="12700">
              <a:lnSpc>
                <a:spcPct val="100000"/>
              </a:lnSpc>
              <a:spcBef>
                <a:spcPts val="105"/>
              </a:spcBef>
            </a:pPr>
            <a:r>
              <a:rPr lang="fr-FR" sz="2150" spc="90" dirty="0"/>
              <a:t>Computer Networks</a:t>
            </a:r>
            <a:endParaRPr sz="2150" dirty="0"/>
          </a:p>
        </p:txBody>
      </p:sp>
      <p:sp>
        <p:nvSpPr>
          <p:cNvPr id="12" name="object 12"/>
          <p:cNvSpPr txBox="1"/>
          <p:nvPr/>
        </p:nvSpPr>
        <p:spPr>
          <a:xfrm>
            <a:off x="1291922" y="893420"/>
            <a:ext cx="2028189" cy="1195070"/>
          </a:xfrm>
          <a:prstGeom prst="rect">
            <a:avLst/>
          </a:prstGeom>
        </p:spPr>
        <p:txBody>
          <a:bodyPr vert="horz" wrap="square" lIns="0" tIns="12065" rIns="0" bIns="0" rtlCol="0">
            <a:spAutoFit/>
          </a:bodyPr>
          <a:lstStyle/>
          <a:p>
            <a:pPr marL="12700" marR="5080" indent="446405" algn="r">
              <a:lnSpc>
                <a:spcPct val="100899"/>
              </a:lnSpc>
              <a:spcBef>
                <a:spcPts val="95"/>
              </a:spcBef>
            </a:pPr>
            <a:r>
              <a:rPr lang="en-US" sz="950" spc="35" dirty="0">
                <a:solidFill>
                  <a:srgbClr val="FFFFFF"/>
                </a:solidFill>
                <a:latin typeface="Trebuchet MS"/>
                <a:cs typeface="Trebuchet MS"/>
              </a:rPr>
              <a:t>A computer network is a set of interconnected devices that can communicate with each other. Networks can be local, connecting devices within a limited area, or wide, connecting devices across larger geographical distances.</a:t>
            </a:r>
            <a:endParaRPr lang="en-US" sz="950" dirty="0">
              <a:latin typeface="Trebuchet MS"/>
              <a:cs typeface="Trebuchet MS"/>
            </a:endParaRPr>
          </a:p>
        </p:txBody>
      </p:sp>
      <p:sp>
        <p:nvSpPr>
          <p:cNvPr id="13" name="object 13"/>
          <p:cNvSpPr/>
          <p:nvPr/>
        </p:nvSpPr>
        <p:spPr>
          <a:xfrm>
            <a:off x="2025624" y="818159"/>
            <a:ext cx="1294130" cy="30480"/>
          </a:xfrm>
          <a:custGeom>
            <a:avLst/>
            <a:gdLst/>
            <a:ahLst/>
            <a:cxnLst/>
            <a:rect l="l" t="t" r="r" b="b"/>
            <a:pathLst>
              <a:path w="1294129" h="30480">
                <a:moveTo>
                  <a:pt x="1293863" y="0"/>
                </a:moveTo>
                <a:lnTo>
                  <a:pt x="0" y="0"/>
                </a:lnTo>
                <a:lnTo>
                  <a:pt x="0" y="30441"/>
                </a:lnTo>
                <a:lnTo>
                  <a:pt x="1293863" y="30441"/>
                </a:lnTo>
                <a:lnTo>
                  <a:pt x="1293863" y="0"/>
                </a:lnTo>
                <a:close/>
              </a:path>
            </a:pathLst>
          </a:custGeom>
          <a:solidFill>
            <a:srgbClr val="6FB0DA"/>
          </a:solidFill>
        </p:spPr>
        <p:txBody>
          <a:bodyPr wrap="square" lIns="0" tIns="0" rIns="0" bIns="0" rtlCol="0"/>
          <a:lstStyle/>
          <a:p>
            <a:endParaRPr/>
          </a:p>
        </p:txBody>
      </p:sp>
      <p:grpSp>
        <p:nvGrpSpPr>
          <p:cNvPr id="14" name="object 14"/>
          <p:cNvGrpSpPr/>
          <p:nvPr/>
        </p:nvGrpSpPr>
        <p:grpSpPr>
          <a:xfrm>
            <a:off x="1512" y="219283"/>
            <a:ext cx="1235075" cy="3068955"/>
            <a:chOff x="1512" y="219283"/>
            <a:chExt cx="1235075" cy="3068955"/>
          </a:xfrm>
        </p:grpSpPr>
        <p:sp>
          <p:nvSpPr>
            <p:cNvPr id="15" name="object 15"/>
            <p:cNvSpPr/>
            <p:nvPr/>
          </p:nvSpPr>
          <p:spPr>
            <a:xfrm>
              <a:off x="1512" y="219283"/>
              <a:ext cx="936625" cy="1873250"/>
            </a:xfrm>
            <a:custGeom>
              <a:avLst/>
              <a:gdLst/>
              <a:ahLst/>
              <a:cxnLst/>
              <a:rect l="l" t="t" r="r" b="b"/>
              <a:pathLst>
                <a:path w="936625" h="1873250">
                  <a:moveTo>
                    <a:pt x="0" y="0"/>
                  </a:moveTo>
                  <a:lnTo>
                    <a:pt x="0" y="1873071"/>
                  </a:lnTo>
                  <a:lnTo>
                    <a:pt x="936546" y="936170"/>
                  </a:lnTo>
                  <a:lnTo>
                    <a:pt x="0" y="0"/>
                  </a:lnTo>
                  <a:close/>
                </a:path>
              </a:pathLst>
            </a:custGeom>
            <a:solidFill>
              <a:srgbClr val="484C67"/>
            </a:solidFill>
          </p:spPr>
          <p:txBody>
            <a:bodyPr wrap="square" lIns="0" tIns="0" rIns="0" bIns="0" rtlCol="0"/>
            <a:lstStyle/>
            <a:p>
              <a:endParaRPr/>
            </a:p>
          </p:txBody>
        </p:sp>
        <p:sp>
          <p:nvSpPr>
            <p:cNvPr id="16" name="object 16"/>
            <p:cNvSpPr/>
            <p:nvPr/>
          </p:nvSpPr>
          <p:spPr>
            <a:xfrm>
              <a:off x="1512" y="1987070"/>
              <a:ext cx="1235075" cy="1301115"/>
            </a:xfrm>
            <a:custGeom>
              <a:avLst/>
              <a:gdLst/>
              <a:ahLst/>
              <a:cxnLst/>
              <a:rect l="l" t="t" r="r" b="b"/>
              <a:pathLst>
                <a:path w="1235075" h="1301114">
                  <a:moveTo>
                    <a:pt x="204454" y="0"/>
                  </a:moveTo>
                  <a:lnTo>
                    <a:pt x="0" y="204451"/>
                  </a:lnTo>
                  <a:lnTo>
                    <a:pt x="0" y="1300876"/>
                  </a:lnTo>
                  <a:lnTo>
                    <a:pt x="964623" y="1300876"/>
                  </a:lnTo>
                  <a:lnTo>
                    <a:pt x="1234976" y="1030520"/>
                  </a:lnTo>
                  <a:lnTo>
                    <a:pt x="204454" y="0"/>
                  </a:lnTo>
                  <a:close/>
                </a:path>
              </a:pathLst>
            </a:custGeom>
            <a:solidFill>
              <a:srgbClr val="6FB0DA"/>
            </a:solidFill>
          </p:spPr>
          <p:txBody>
            <a:bodyPr wrap="square" lIns="0" tIns="0" rIns="0" bIns="0" rtlCol="0"/>
            <a:lstStyle/>
            <a:p>
              <a:endParaRPr/>
            </a:p>
          </p:txBody>
        </p:sp>
      </p:grpSp>
    </p:spTree>
    <p:extLst>
      <p:ext uri="{BB962C8B-B14F-4D97-AF65-F5344CB8AC3E}">
        <p14:creationId xmlns:p14="http://schemas.microsoft.com/office/powerpoint/2010/main" val="2453788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41769" y="0"/>
            <a:ext cx="1805305" cy="1833245"/>
            <a:chOff x="4041769" y="0"/>
            <a:chExt cx="1805305" cy="1833245"/>
          </a:xfrm>
        </p:grpSpPr>
        <p:sp>
          <p:nvSpPr>
            <p:cNvPr id="3" name="object 3"/>
            <p:cNvSpPr/>
            <p:nvPr/>
          </p:nvSpPr>
          <p:spPr>
            <a:xfrm>
              <a:off x="5234726" y="893420"/>
              <a:ext cx="612140" cy="939800"/>
            </a:xfrm>
            <a:custGeom>
              <a:avLst/>
              <a:gdLst/>
              <a:ahLst/>
              <a:cxnLst/>
              <a:rect l="l" t="t" r="r" b="b"/>
              <a:pathLst>
                <a:path w="612139" h="939800">
                  <a:moveTo>
                    <a:pt x="555985" y="0"/>
                  </a:moveTo>
                  <a:lnTo>
                    <a:pt x="0" y="555604"/>
                  </a:lnTo>
                  <a:lnTo>
                    <a:pt x="383987" y="939332"/>
                  </a:lnTo>
                  <a:lnTo>
                    <a:pt x="612022" y="711465"/>
                  </a:lnTo>
                  <a:lnTo>
                    <a:pt x="612022" y="55994"/>
                  </a:lnTo>
                  <a:lnTo>
                    <a:pt x="555985" y="0"/>
                  </a:lnTo>
                  <a:close/>
                </a:path>
              </a:pathLst>
            </a:custGeom>
            <a:solidFill>
              <a:srgbClr val="484C67"/>
            </a:solidFill>
          </p:spPr>
          <p:txBody>
            <a:bodyPr wrap="square" lIns="0" tIns="0" rIns="0" bIns="0" rtlCol="0"/>
            <a:lstStyle/>
            <a:p>
              <a:endParaRPr/>
            </a:p>
          </p:txBody>
        </p:sp>
        <p:sp>
          <p:nvSpPr>
            <p:cNvPr id="4" name="object 4"/>
            <p:cNvSpPr/>
            <p:nvPr/>
          </p:nvSpPr>
          <p:spPr>
            <a:xfrm>
              <a:off x="4041762" y="12"/>
              <a:ext cx="1805305" cy="1479550"/>
            </a:xfrm>
            <a:custGeom>
              <a:avLst/>
              <a:gdLst/>
              <a:ahLst/>
              <a:cxnLst/>
              <a:rect l="l" t="t" r="r" b="b"/>
              <a:pathLst>
                <a:path w="1805304" h="1479550">
                  <a:moveTo>
                    <a:pt x="1779358" y="923798"/>
                  </a:moveTo>
                  <a:lnTo>
                    <a:pt x="1577733" y="721537"/>
                  </a:lnTo>
                  <a:lnTo>
                    <a:pt x="1021753" y="1277137"/>
                  </a:lnTo>
                  <a:lnTo>
                    <a:pt x="1223352" y="1479397"/>
                  </a:lnTo>
                  <a:lnTo>
                    <a:pt x="1779358" y="923798"/>
                  </a:lnTo>
                  <a:close/>
                </a:path>
                <a:path w="1805304" h="1479550">
                  <a:moveTo>
                    <a:pt x="1804962" y="0"/>
                  </a:moveTo>
                  <a:lnTo>
                    <a:pt x="0" y="0"/>
                  </a:lnTo>
                  <a:lnTo>
                    <a:pt x="983132" y="983132"/>
                  </a:lnTo>
                  <a:lnTo>
                    <a:pt x="1804962" y="161290"/>
                  </a:lnTo>
                  <a:lnTo>
                    <a:pt x="1804962" y="0"/>
                  </a:lnTo>
                  <a:close/>
                </a:path>
              </a:pathLst>
            </a:custGeom>
            <a:solidFill>
              <a:srgbClr val="6FB0DA"/>
            </a:solidFill>
          </p:spPr>
          <p:txBody>
            <a:bodyPr wrap="square" lIns="0" tIns="0" rIns="0" bIns="0" rtlCol="0"/>
            <a:lstStyle/>
            <a:p>
              <a:endParaRPr/>
            </a:p>
          </p:txBody>
        </p:sp>
      </p:grpSp>
      <p:sp>
        <p:nvSpPr>
          <p:cNvPr id="5" name="object 5"/>
          <p:cNvSpPr/>
          <p:nvPr/>
        </p:nvSpPr>
        <p:spPr>
          <a:xfrm>
            <a:off x="4815809" y="2133469"/>
            <a:ext cx="1031240" cy="1155065"/>
          </a:xfrm>
          <a:custGeom>
            <a:avLst/>
            <a:gdLst/>
            <a:ahLst/>
            <a:cxnLst/>
            <a:rect l="l" t="t" r="r" b="b"/>
            <a:pathLst>
              <a:path w="1031239" h="1155064">
                <a:moveTo>
                  <a:pt x="1030528" y="0"/>
                </a:moveTo>
                <a:lnTo>
                  <a:pt x="0" y="1030926"/>
                </a:lnTo>
                <a:lnTo>
                  <a:pt x="123599" y="1154477"/>
                </a:lnTo>
                <a:lnTo>
                  <a:pt x="1030936" y="1154477"/>
                </a:lnTo>
                <a:lnTo>
                  <a:pt x="1030936" y="408"/>
                </a:lnTo>
                <a:lnTo>
                  <a:pt x="1030528" y="0"/>
                </a:lnTo>
                <a:close/>
              </a:path>
            </a:pathLst>
          </a:custGeom>
          <a:solidFill>
            <a:srgbClr val="6FB0DA"/>
          </a:solidFill>
        </p:spPr>
        <p:txBody>
          <a:bodyPr wrap="square" lIns="0" tIns="0" rIns="0" bIns="0" rtlCol="0"/>
          <a:lstStyle/>
          <a:p>
            <a:endParaRPr/>
          </a:p>
        </p:txBody>
      </p:sp>
      <p:sp>
        <p:nvSpPr>
          <p:cNvPr id="9" name="object 9"/>
          <p:cNvSpPr txBox="1">
            <a:spLocks noGrp="1"/>
          </p:cNvSpPr>
          <p:nvPr>
            <p:ph type="title"/>
          </p:nvPr>
        </p:nvSpPr>
        <p:spPr>
          <a:xfrm>
            <a:off x="717550" y="312539"/>
            <a:ext cx="2604912" cy="344325"/>
          </a:xfrm>
          <a:prstGeom prst="rect">
            <a:avLst/>
          </a:prstGeom>
        </p:spPr>
        <p:txBody>
          <a:bodyPr vert="horz" wrap="square" lIns="0" tIns="13335" rIns="0" bIns="0" rtlCol="0">
            <a:spAutoFit/>
          </a:bodyPr>
          <a:lstStyle/>
          <a:p>
            <a:pPr marL="12700">
              <a:lnSpc>
                <a:spcPct val="100000"/>
              </a:lnSpc>
              <a:spcBef>
                <a:spcPts val="105"/>
              </a:spcBef>
            </a:pPr>
            <a:r>
              <a:rPr lang="fr-FR" sz="2150" spc="90" dirty="0"/>
              <a:t>Types of Networks</a:t>
            </a:r>
            <a:endParaRPr sz="2150" dirty="0"/>
          </a:p>
        </p:txBody>
      </p:sp>
      <p:sp>
        <p:nvSpPr>
          <p:cNvPr id="13" name="object 13"/>
          <p:cNvSpPr/>
          <p:nvPr/>
        </p:nvSpPr>
        <p:spPr>
          <a:xfrm>
            <a:off x="2025624" y="818159"/>
            <a:ext cx="1294130" cy="30480"/>
          </a:xfrm>
          <a:custGeom>
            <a:avLst/>
            <a:gdLst/>
            <a:ahLst/>
            <a:cxnLst/>
            <a:rect l="l" t="t" r="r" b="b"/>
            <a:pathLst>
              <a:path w="1294129" h="30480">
                <a:moveTo>
                  <a:pt x="1293863" y="0"/>
                </a:moveTo>
                <a:lnTo>
                  <a:pt x="0" y="0"/>
                </a:lnTo>
                <a:lnTo>
                  <a:pt x="0" y="30441"/>
                </a:lnTo>
                <a:lnTo>
                  <a:pt x="1293863" y="30441"/>
                </a:lnTo>
                <a:lnTo>
                  <a:pt x="1293863" y="0"/>
                </a:lnTo>
                <a:close/>
              </a:path>
            </a:pathLst>
          </a:custGeom>
          <a:solidFill>
            <a:srgbClr val="6FB0DA"/>
          </a:solidFill>
        </p:spPr>
        <p:txBody>
          <a:bodyPr wrap="square" lIns="0" tIns="0" rIns="0" bIns="0" rtlCol="0"/>
          <a:lstStyle/>
          <a:p>
            <a:endParaRPr/>
          </a:p>
        </p:txBody>
      </p:sp>
      <p:grpSp>
        <p:nvGrpSpPr>
          <p:cNvPr id="14" name="object 14"/>
          <p:cNvGrpSpPr/>
          <p:nvPr/>
        </p:nvGrpSpPr>
        <p:grpSpPr>
          <a:xfrm>
            <a:off x="1512" y="219283"/>
            <a:ext cx="1235075" cy="3068955"/>
            <a:chOff x="1512" y="219283"/>
            <a:chExt cx="1235075" cy="3068955"/>
          </a:xfrm>
        </p:grpSpPr>
        <p:sp>
          <p:nvSpPr>
            <p:cNvPr id="15" name="object 15"/>
            <p:cNvSpPr/>
            <p:nvPr/>
          </p:nvSpPr>
          <p:spPr>
            <a:xfrm>
              <a:off x="1512" y="219283"/>
              <a:ext cx="936625" cy="1873250"/>
            </a:xfrm>
            <a:custGeom>
              <a:avLst/>
              <a:gdLst/>
              <a:ahLst/>
              <a:cxnLst/>
              <a:rect l="l" t="t" r="r" b="b"/>
              <a:pathLst>
                <a:path w="936625" h="1873250">
                  <a:moveTo>
                    <a:pt x="0" y="0"/>
                  </a:moveTo>
                  <a:lnTo>
                    <a:pt x="0" y="1873071"/>
                  </a:lnTo>
                  <a:lnTo>
                    <a:pt x="936546" y="936170"/>
                  </a:lnTo>
                  <a:lnTo>
                    <a:pt x="0" y="0"/>
                  </a:lnTo>
                  <a:close/>
                </a:path>
              </a:pathLst>
            </a:custGeom>
            <a:solidFill>
              <a:srgbClr val="484C67"/>
            </a:solidFill>
          </p:spPr>
          <p:txBody>
            <a:bodyPr wrap="square" lIns="0" tIns="0" rIns="0" bIns="0" rtlCol="0"/>
            <a:lstStyle/>
            <a:p>
              <a:endParaRPr/>
            </a:p>
          </p:txBody>
        </p:sp>
        <p:sp>
          <p:nvSpPr>
            <p:cNvPr id="16" name="object 16"/>
            <p:cNvSpPr/>
            <p:nvPr/>
          </p:nvSpPr>
          <p:spPr>
            <a:xfrm>
              <a:off x="1512" y="1987070"/>
              <a:ext cx="1235075" cy="1301115"/>
            </a:xfrm>
            <a:custGeom>
              <a:avLst/>
              <a:gdLst/>
              <a:ahLst/>
              <a:cxnLst/>
              <a:rect l="l" t="t" r="r" b="b"/>
              <a:pathLst>
                <a:path w="1235075" h="1301114">
                  <a:moveTo>
                    <a:pt x="204454" y="0"/>
                  </a:moveTo>
                  <a:lnTo>
                    <a:pt x="0" y="204451"/>
                  </a:lnTo>
                  <a:lnTo>
                    <a:pt x="0" y="1300876"/>
                  </a:lnTo>
                  <a:lnTo>
                    <a:pt x="964623" y="1300876"/>
                  </a:lnTo>
                  <a:lnTo>
                    <a:pt x="1234976" y="1030520"/>
                  </a:lnTo>
                  <a:lnTo>
                    <a:pt x="204454" y="0"/>
                  </a:lnTo>
                  <a:close/>
                </a:path>
              </a:pathLst>
            </a:custGeom>
            <a:solidFill>
              <a:srgbClr val="6FB0DA"/>
            </a:solidFill>
          </p:spPr>
          <p:txBody>
            <a:bodyPr wrap="square" lIns="0" tIns="0" rIns="0" bIns="0" rtlCol="0"/>
            <a:lstStyle/>
            <a:p>
              <a:endParaRPr/>
            </a:p>
          </p:txBody>
        </p:sp>
      </p:grpSp>
      <p:pic>
        <p:nvPicPr>
          <p:cNvPr id="1026" name="Picture 2" descr="Difference Between LAN, WAN and MAN - SysTools Blog">
            <a:extLst>
              <a:ext uri="{FF2B5EF4-FFF2-40B4-BE49-F238E27FC236}">
                <a16:creationId xmlns:a16="http://schemas.microsoft.com/office/drawing/2014/main" id="{8EE29F39-E016-8C50-0A9E-EA231B4C15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8988" y="1067240"/>
            <a:ext cx="3673773" cy="21625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2637E67-0B0B-E3BF-D6C8-1491E45FEF09}"/>
              </a:ext>
            </a:extLst>
          </p:cNvPr>
          <p:cNvPicPr>
            <a:picLocks noChangeAspect="1"/>
          </p:cNvPicPr>
          <p:nvPr/>
        </p:nvPicPr>
        <p:blipFill>
          <a:blip r:embed="rId3"/>
          <a:stretch>
            <a:fillRect/>
          </a:stretch>
        </p:blipFill>
        <p:spPr>
          <a:xfrm>
            <a:off x="7633" y="1069644"/>
            <a:ext cx="2151038" cy="2173760"/>
          </a:xfrm>
          <a:prstGeom prst="rect">
            <a:avLst/>
          </a:prstGeom>
        </p:spPr>
      </p:pic>
    </p:spTree>
    <p:extLst>
      <p:ext uri="{BB962C8B-B14F-4D97-AF65-F5344CB8AC3E}">
        <p14:creationId xmlns:p14="http://schemas.microsoft.com/office/powerpoint/2010/main" val="109045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41769" y="0"/>
            <a:ext cx="1805305" cy="1833245"/>
            <a:chOff x="4041769" y="0"/>
            <a:chExt cx="1805305" cy="1833245"/>
          </a:xfrm>
        </p:grpSpPr>
        <p:sp>
          <p:nvSpPr>
            <p:cNvPr id="3" name="object 3"/>
            <p:cNvSpPr/>
            <p:nvPr/>
          </p:nvSpPr>
          <p:spPr>
            <a:xfrm>
              <a:off x="5234726" y="893420"/>
              <a:ext cx="612140" cy="939800"/>
            </a:xfrm>
            <a:custGeom>
              <a:avLst/>
              <a:gdLst/>
              <a:ahLst/>
              <a:cxnLst/>
              <a:rect l="l" t="t" r="r" b="b"/>
              <a:pathLst>
                <a:path w="612139" h="939800">
                  <a:moveTo>
                    <a:pt x="555985" y="0"/>
                  </a:moveTo>
                  <a:lnTo>
                    <a:pt x="0" y="555604"/>
                  </a:lnTo>
                  <a:lnTo>
                    <a:pt x="383987" y="939332"/>
                  </a:lnTo>
                  <a:lnTo>
                    <a:pt x="612022" y="711465"/>
                  </a:lnTo>
                  <a:lnTo>
                    <a:pt x="612022" y="55994"/>
                  </a:lnTo>
                  <a:lnTo>
                    <a:pt x="555985" y="0"/>
                  </a:lnTo>
                  <a:close/>
                </a:path>
              </a:pathLst>
            </a:custGeom>
            <a:solidFill>
              <a:srgbClr val="484C67"/>
            </a:solidFill>
          </p:spPr>
          <p:txBody>
            <a:bodyPr wrap="square" lIns="0" tIns="0" rIns="0" bIns="0" rtlCol="0"/>
            <a:lstStyle/>
            <a:p>
              <a:endParaRPr/>
            </a:p>
          </p:txBody>
        </p:sp>
        <p:sp>
          <p:nvSpPr>
            <p:cNvPr id="4" name="object 4"/>
            <p:cNvSpPr/>
            <p:nvPr/>
          </p:nvSpPr>
          <p:spPr>
            <a:xfrm>
              <a:off x="4041762" y="12"/>
              <a:ext cx="1805305" cy="1479550"/>
            </a:xfrm>
            <a:custGeom>
              <a:avLst/>
              <a:gdLst/>
              <a:ahLst/>
              <a:cxnLst/>
              <a:rect l="l" t="t" r="r" b="b"/>
              <a:pathLst>
                <a:path w="1805304" h="1479550">
                  <a:moveTo>
                    <a:pt x="1779358" y="923798"/>
                  </a:moveTo>
                  <a:lnTo>
                    <a:pt x="1577733" y="721537"/>
                  </a:lnTo>
                  <a:lnTo>
                    <a:pt x="1021753" y="1277137"/>
                  </a:lnTo>
                  <a:lnTo>
                    <a:pt x="1223352" y="1479397"/>
                  </a:lnTo>
                  <a:lnTo>
                    <a:pt x="1779358" y="923798"/>
                  </a:lnTo>
                  <a:close/>
                </a:path>
                <a:path w="1805304" h="1479550">
                  <a:moveTo>
                    <a:pt x="1804962" y="0"/>
                  </a:moveTo>
                  <a:lnTo>
                    <a:pt x="0" y="0"/>
                  </a:lnTo>
                  <a:lnTo>
                    <a:pt x="983132" y="983132"/>
                  </a:lnTo>
                  <a:lnTo>
                    <a:pt x="1804962" y="161290"/>
                  </a:lnTo>
                  <a:lnTo>
                    <a:pt x="1804962" y="0"/>
                  </a:lnTo>
                  <a:close/>
                </a:path>
              </a:pathLst>
            </a:custGeom>
            <a:solidFill>
              <a:srgbClr val="6FB0DA"/>
            </a:solidFill>
          </p:spPr>
          <p:txBody>
            <a:bodyPr wrap="square" lIns="0" tIns="0" rIns="0" bIns="0" rtlCol="0"/>
            <a:lstStyle/>
            <a:p>
              <a:endParaRPr/>
            </a:p>
          </p:txBody>
        </p:sp>
      </p:grpSp>
      <p:sp>
        <p:nvSpPr>
          <p:cNvPr id="5" name="object 5"/>
          <p:cNvSpPr/>
          <p:nvPr/>
        </p:nvSpPr>
        <p:spPr>
          <a:xfrm>
            <a:off x="4815809" y="2133469"/>
            <a:ext cx="1031240" cy="1155065"/>
          </a:xfrm>
          <a:custGeom>
            <a:avLst/>
            <a:gdLst/>
            <a:ahLst/>
            <a:cxnLst/>
            <a:rect l="l" t="t" r="r" b="b"/>
            <a:pathLst>
              <a:path w="1031239" h="1155064">
                <a:moveTo>
                  <a:pt x="1030528" y="0"/>
                </a:moveTo>
                <a:lnTo>
                  <a:pt x="0" y="1030926"/>
                </a:lnTo>
                <a:lnTo>
                  <a:pt x="123599" y="1154477"/>
                </a:lnTo>
                <a:lnTo>
                  <a:pt x="1030936" y="1154477"/>
                </a:lnTo>
                <a:lnTo>
                  <a:pt x="1030936" y="408"/>
                </a:lnTo>
                <a:lnTo>
                  <a:pt x="1030528" y="0"/>
                </a:lnTo>
                <a:close/>
              </a:path>
            </a:pathLst>
          </a:custGeom>
          <a:solidFill>
            <a:srgbClr val="6FB0DA"/>
          </a:solidFill>
        </p:spPr>
        <p:txBody>
          <a:bodyPr wrap="square" lIns="0" tIns="0" rIns="0" bIns="0" rtlCol="0"/>
          <a:lstStyle/>
          <a:p>
            <a:endParaRPr/>
          </a:p>
        </p:txBody>
      </p:sp>
      <p:sp>
        <p:nvSpPr>
          <p:cNvPr id="9" name="object 9"/>
          <p:cNvSpPr txBox="1">
            <a:spLocks noGrp="1"/>
          </p:cNvSpPr>
          <p:nvPr>
            <p:ph type="title"/>
          </p:nvPr>
        </p:nvSpPr>
        <p:spPr>
          <a:xfrm>
            <a:off x="565150" y="312539"/>
            <a:ext cx="2819400" cy="344325"/>
          </a:xfrm>
          <a:prstGeom prst="rect">
            <a:avLst/>
          </a:prstGeom>
        </p:spPr>
        <p:txBody>
          <a:bodyPr vert="horz" wrap="square" lIns="0" tIns="13335" rIns="0" bIns="0" rtlCol="0">
            <a:spAutoFit/>
          </a:bodyPr>
          <a:lstStyle/>
          <a:p>
            <a:pPr marL="12700">
              <a:lnSpc>
                <a:spcPct val="100000"/>
              </a:lnSpc>
              <a:spcBef>
                <a:spcPts val="105"/>
              </a:spcBef>
            </a:pPr>
            <a:r>
              <a:rPr lang="fr-FR" sz="2150" spc="90" dirty="0"/>
              <a:t>Network components</a:t>
            </a:r>
            <a:endParaRPr lang="fr-FR" sz="2150" dirty="0"/>
          </a:p>
        </p:txBody>
      </p:sp>
      <p:sp>
        <p:nvSpPr>
          <p:cNvPr id="13" name="object 13"/>
          <p:cNvSpPr/>
          <p:nvPr/>
        </p:nvSpPr>
        <p:spPr>
          <a:xfrm>
            <a:off x="2025624" y="818159"/>
            <a:ext cx="1294130" cy="30480"/>
          </a:xfrm>
          <a:custGeom>
            <a:avLst/>
            <a:gdLst/>
            <a:ahLst/>
            <a:cxnLst/>
            <a:rect l="l" t="t" r="r" b="b"/>
            <a:pathLst>
              <a:path w="1294129" h="30480">
                <a:moveTo>
                  <a:pt x="1293863" y="0"/>
                </a:moveTo>
                <a:lnTo>
                  <a:pt x="0" y="0"/>
                </a:lnTo>
                <a:lnTo>
                  <a:pt x="0" y="30441"/>
                </a:lnTo>
                <a:lnTo>
                  <a:pt x="1293863" y="30441"/>
                </a:lnTo>
                <a:lnTo>
                  <a:pt x="1293863" y="0"/>
                </a:lnTo>
                <a:close/>
              </a:path>
            </a:pathLst>
          </a:custGeom>
          <a:solidFill>
            <a:srgbClr val="6FB0DA"/>
          </a:solidFill>
        </p:spPr>
        <p:txBody>
          <a:bodyPr wrap="square" lIns="0" tIns="0" rIns="0" bIns="0" rtlCol="0"/>
          <a:lstStyle/>
          <a:p>
            <a:endParaRPr/>
          </a:p>
        </p:txBody>
      </p:sp>
      <p:grpSp>
        <p:nvGrpSpPr>
          <p:cNvPr id="14" name="object 14"/>
          <p:cNvGrpSpPr/>
          <p:nvPr/>
        </p:nvGrpSpPr>
        <p:grpSpPr>
          <a:xfrm>
            <a:off x="1512" y="219283"/>
            <a:ext cx="1235075" cy="3068955"/>
            <a:chOff x="1512" y="219283"/>
            <a:chExt cx="1235075" cy="3068955"/>
          </a:xfrm>
        </p:grpSpPr>
        <p:sp>
          <p:nvSpPr>
            <p:cNvPr id="15" name="object 15"/>
            <p:cNvSpPr/>
            <p:nvPr/>
          </p:nvSpPr>
          <p:spPr>
            <a:xfrm>
              <a:off x="1512" y="219283"/>
              <a:ext cx="936625" cy="1873250"/>
            </a:xfrm>
            <a:custGeom>
              <a:avLst/>
              <a:gdLst/>
              <a:ahLst/>
              <a:cxnLst/>
              <a:rect l="l" t="t" r="r" b="b"/>
              <a:pathLst>
                <a:path w="936625" h="1873250">
                  <a:moveTo>
                    <a:pt x="0" y="0"/>
                  </a:moveTo>
                  <a:lnTo>
                    <a:pt x="0" y="1873071"/>
                  </a:lnTo>
                  <a:lnTo>
                    <a:pt x="936546" y="936170"/>
                  </a:lnTo>
                  <a:lnTo>
                    <a:pt x="0" y="0"/>
                  </a:lnTo>
                  <a:close/>
                </a:path>
              </a:pathLst>
            </a:custGeom>
            <a:solidFill>
              <a:srgbClr val="484C67"/>
            </a:solidFill>
          </p:spPr>
          <p:txBody>
            <a:bodyPr wrap="square" lIns="0" tIns="0" rIns="0" bIns="0" rtlCol="0"/>
            <a:lstStyle/>
            <a:p>
              <a:endParaRPr/>
            </a:p>
          </p:txBody>
        </p:sp>
        <p:sp>
          <p:nvSpPr>
            <p:cNvPr id="16" name="object 16"/>
            <p:cNvSpPr/>
            <p:nvPr/>
          </p:nvSpPr>
          <p:spPr>
            <a:xfrm>
              <a:off x="1512" y="1987070"/>
              <a:ext cx="1235075" cy="1301115"/>
            </a:xfrm>
            <a:custGeom>
              <a:avLst/>
              <a:gdLst/>
              <a:ahLst/>
              <a:cxnLst/>
              <a:rect l="l" t="t" r="r" b="b"/>
              <a:pathLst>
                <a:path w="1235075" h="1301114">
                  <a:moveTo>
                    <a:pt x="204454" y="0"/>
                  </a:moveTo>
                  <a:lnTo>
                    <a:pt x="0" y="204451"/>
                  </a:lnTo>
                  <a:lnTo>
                    <a:pt x="0" y="1300876"/>
                  </a:lnTo>
                  <a:lnTo>
                    <a:pt x="964623" y="1300876"/>
                  </a:lnTo>
                  <a:lnTo>
                    <a:pt x="1234976" y="1030520"/>
                  </a:lnTo>
                  <a:lnTo>
                    <a:pt x="204454" y="0"/>
                  </a:lnTo>
                  <a:close/>
                </a:path>
              </a:pathLst>
            </a:custGeom>
            <a:solidFill>
              <a:srgbClr val="6FB0DA"/>
            </a:solidFill>
          </p:spPr>
          <p:txBody>
            <a:bodyPr wrap="square" lIns="0" tIns="0" rIns="0" bIns="0" rtlCol="0"/>
            <a:lstStyle/>
            <a:p>
              <a:endParaRPr/>
            </a:p>
          </p:txBody>
        </p:sp>
      </p:grpSp>
      <p:pic>
        <p:nvPicPr>
          <p:cNvPr id="2050" name="Picture 2" descr="Network Topology Types Analysis | Free Essay Example">
            <a:extLst>
              <a:ext uri="{FF2B5EF4-FFF2-40B4-BE49-F238E27FC236}">
                <a16:creationId xmlns:a16="http://schemas.microsoft.com/office/drawing/2014/main" id="{324A7ACB-5885-1C71-E118-C16931DA77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8138" y="644041"/>
            <a:ext cx="3170544" cy="2645518"/>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Connector 5">
            <a:extLst>
              <a:ext uri="{FF2B5EF4-FFF2-40B4-BE49-F238E27FC236}">
                <a16:creationId xmlns:a16="http://schemas.microsoft.com/office/drawing/2014/main" id="{EC0AD8B5-E48E-F598-7276-D44E5ED4C32D}"/>
              </a:ext>
            </a:extLst>
          </p:cNvPr>
          <p:cNvSpPr/>
          <p:nvPr/>
        </p:nvSpPr>
        <p:spPr>
          <a:xfrm>
            <a:off x="1398660" y="2127672"/>
            <a:ext cx="471413" cy="469692"/>
          </a:xfrm>
          <a:prstGeom prst="flowChartConnector">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7" name="Flowchart: Connector 6">
            <a:extLst>
              <a:ext uri="{FF2B5EF4-FFF2-40B4-BE49-F238E27FC236}">
                <a16:creationId xmlns:a16="http://schemas.microsoft.com/office/drawing/2014/main" id="{A8052706-5865-B4AA-C357-C30B3C4032CD}"/>
              </a:ext>
            </a:extLst>
          </p:cNvPr>
          <p:cNvSpPr/>
          <p:nvPr/>
        </p:nvSpPr>
        <p:spPr>
          <a:xfrm>
            <a:off x="1870073" y="2319447"/>
            <a:ext cx="471413" cy="469692"/>
          </a:xfrm>
          <a:prstGeom prst="flowChartConnector">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8" name="Flowchart: Connector 7">
            <a:extLst>
              <a:ext uri="{FF2B5EF4-FFF2-40B4-BE49-F238E27FC236}">
                <a16:creationId xmlns:a16="http://schemas.microsoft.com/office/drawing/2014/main" id="{72AD7C47-47FF-105C-53CA-B55C60B938A5}"/>
              </a:ext>
            </a:extLst>
          </p:cNvPr>
          <p:cNvSpPr/>
          <p:nvPr/>
        </p:nvSpPr>
        <p:spPr>
          <a:xfrm>
            <a:off x="1348789" y="1622841"/>
            <a:ext cx="471413" cy="469692"/>
          </a:xfrm>
          <a:prstGeom prst="flowChartConnector">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11" name="Straight Connector 10">
            <a:extLst>
              <a:ext uri="{FF2B5EF4-FFF2-40B4-BE49-F238E27FC236}">
                <a16:creationId xmlns:a16="http://schemas.microsoft.com/office/drawing/2014/main" id="{AF3D4D0C-CDE9-FF07-597C-65A6B72C6152}"/>
              </a:ext>
            </a:extLst>
          </p:cNvPr>
          <p:cNvCxnSpPr>
            <a:cxnSpLocks/>
          </p:cNvCxnSpPr>
          <p:nvPr/>
        </p:nvCxnSpPr>
        <p:spPr>
          <a:xfrm flipH="1">
            <a:off x="793750" y="1857687"/>
            <a:ext cx="55503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5A0CF7-1509-3A10-496B-BDDA13A6F8A5}"/>
              </a:ext>
            </a:extLst>
          </p:cNvPr>
          <p:cNvCxnSpPr>
            <a:cxnSpLocks/>
          </p:cNvCxnSpPr>
          <p:nvPr/>
        </p:nvCxnSpPr>
        <p:spPr>
          <a:xfrm flipH="1">
            <a:off x="1356846" y="2697609"/>
            <a:ext cx="55503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4C2D8AF-79D1-5612-0880-96030C7958DC}"/>
              </a:ext>
            </a:extLst>
          </p:cNvPr>
          <p:cNvCxnSpPr>
            <a:cxnSpLocks/>
          </p:cNvCxnSpPr>
          <p:nvPr/>
        </p:nvCxnSpPr>
        <p:spPr>
          <a:xfrm flipH="1" flipV="1">
            <a:off x="793750" y="1876425"/>
            <a:ext cx="604910" cy="4835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F8C39FB-E0E8-7DDE-716C-4515D8766FCF}"/>
              </a:ext>
            </a:extLst>
          </p:cNvPr>
          <p:cNvCxnSpPr>
            <a:cxnSpLocks/>
          </p:cNvCxnSpPr>
          <p:nvPr/>
        </p:nvCxnSpPr>
        <p:spPr>
          <a:xfrm flipH="1" flipV="1">
            <a:off x="788890" y="1856313"/>
            <a:ext cx="567956" cy="84129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E88B8E1-8B57-5E88-F25E-73EF80A5E19D}"/>
              </a:ext>
            </a:extLst>
          </p:cNvPr>
          <p:cNvSpPr txBox="1"/>
          <p:nvPr/>
        </p:nvSpPr>
        <p:spPr>
          <a:xfrm>
            <a:off x="81763" y="1603282"/>
            <a:ext cx="920350" cy="338554"/>
          </a:xfrm>
          <a:prstGeom prst="rect">
            <a:avLst/>
          </a:prstGeom>
          <a:noFill/>
        </p:spPr>
        <p:txBody>
          <a:bodyPr wrap="square">
            <a:spAutoFit/>
          </a:bodyPr>
          <a:lstStyle/>
          <a:p>
            <a:r>
              <a:rPr lang="fr-FR" sz="1600" spc="90" dirty="0" err="1">
                <a:solidFill>
                  <a:schemeClr val="bg1"/>
                </a:solidFill>
              </a:rPr>
              <a:t>Nodes</a:t>
            </a:r>
            <a:endParaRPr lang="fr-FR" dirty="0">
              <a:solidFill>
                <a:schemeClr val="bg1"/>
              </a:solidFill>
            </a:endParaRPr>
          </a:p>
        </p:txBody>
      </p:sp>
    </p:spTree>
    <p:extLst>
      <p:ext uri="{BB962C8B-B14F-4D97-AF65-F5344CB8AC3E}">
        <p14:creationId xmlns:p14="http://schemas.microsoft.com/office/powerpoint/2010/main" val="787424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41769" y="0"/>
            <a:ext cx="1805305" cy="1833245"/>
            <a:chOff x="4041769" y="0"/>
            <a:chExt cx="1805305" cy="1833245"/>
          </a:xfrm>
        </p:grpSpPr>
        <p:sp>
          <p:nvSpPr>
            <p:cNvPr id="3" name="object 3"/>
            <p:cNvSpPr/>
            <p:nvPr/>
          </p:nvSpPr>
          <p:spPr>
            <a:xfrm>
              <a:off x="5234726" y="893420"/>
              <a:ext cx="612140" cy="939800"/>
            </a:xfrm>
            <a:custGeom>
              <a:avLst/>
              <a:gdLst/>
              <a:ahLst/>
              <a:cxnLst/>
              <a:rect l="l" t="t" r="r" b="b"/>
              <a:pathLst>
                <a:path w="612139" h="939800">
                  <a:moveTo>
                    <a:pt x="555985" y="0"/>
                  </a:moveTo>
                  <a:lnTo>
                    <a:pt x="0" y="555604"/>
                  </a:lnTo>
                  <a:lnTo>
                    <a:pt x="383987" y="939332"/>
                  </a:lnTo>
                  <a:lnTo>
                    <a:pt x="612022" y="711465"/>
                  </a:lnTo>
                  <a:lnTo>
                    <a:pt x="612022" y="55994"/>
                  </a:lnTo>
                  <a:lnTo>
                    <a:pt x="555985" y="0"/>
                  </a:lnTo>
                  <a:close/>
                </a:path>
              </a:pathLst>
            </a:custGeom>
            <a:solidFill>
              <a:srgbClr val="484C67"/>
            </a:solidFill>
          </p:spPr>
          <p:txBody>
            <a:bodyPr wrap="square" lIns="0" tIns="0" rIns="0" bIns="0" rtlCol="0"/>
            <a:lstStyle/>
            <a:p>
              <a:endParaRPr/>
            </a:p>
          </p:txBody>
        </p:sp>
        <p:sp>
          <p:nvSpPr>
            <p:cNvPr id="4" name="object 4"/>
            <p:cNvSpPr/>
            <p:nvPr/>
          </p:nvSpPr>
          <p:spPr>
            <a:xfrm>
              <a:off x="4041762" y="12"/>
              <a:ext cx="1805305" cy="1479550"/>
            </a:xfrm>
            <a:custGeom>
              <a:avLst/>
              <a:gdLst/>
              <a:ahLst/>
              <a:cxnLst/>
              <a:rect l="l" t="t" r="r" b="b"/>
              <a:pathLst>
                <a:path w="1805304" h="1479550">
                  <a:moveTo>
                    <a:pt x="1779358" y="923798"/>
                  </a:moveTo>
                  <a:lnTo>
                    <a:pt x="1577733" y="721537"/>
                  </a:lnTo>
                  <a:lnTo>
                    <a:pt x="1021753" y="1277137"/>
                  </a:lnTo>
                  <a:lnTo>
                    <a:pt x="1223352" y="1479397"/>
                  </a:lnTo>
                  <a:lnTo>
                    <a:pt x="1779358" y="923798"/>
                  </a:lnTo>
                  <a:close/>
                </a:path>
                <a:path w="1805304" h="1479550">
                  <a:moveTo>
                    <a:pt x="1804962" y="0"/>
                  </a:moveTo>
                  <a:lnTo>
                    <a:pt x="0" y="0"/>
                  </a:lnTo>
                  <a:lnTo>
                    <a:pt x="983132" y="983132"/>
                  </a:lnTo>
                  <a:lnTo>
                    <a:pt x="1804962" y="161290"/>
                  </a:lnTo>
                  <a:lnTo>
                    <a:pt x="1804962" y="0"/>
                  </a:lnTo>
                  <a:close/>
                </a:path>
              </a:pathLst>
            </a:custGeom>
            <a:solidFill>
              <a:srgbClr val="6FB0DA"/>
            </a:solidFill>
          </p:spPr>
          <p:txBody>
            <a:bodyPr wrap="square" lIns="0" tIns="0" rIns="0" bIns="0" rtlCol="0"/>
            <a:lstStyle/>
            <a:p>
              <a:endParaRPr/>
            </a:p>
          </p:txBody>
        </p:sp>
      </p:grpSp>
      <p:sp>
        <p:nvSpPr>
          <p:cNvPr id="5" name="object 5"/>
          <p:cNvSpPr/>
          <p:nvPr/>
        </p:nvSpPr>
        <p:spPr>
          <a:xfrm>
            <a:off x="4815809" y="2133469"/>
            <a:ext cx="1031240" cy="1155065"/>
          </a:xfrm>
          <a:custGeom>
            <a:avLst/>
            <a:gdLst/>
            <a:ahLst/>
            <a:cxnLst/>
            <a:rect l="l" t="t" r="r" b="b"/>
            <a:pathLst>
              <a:path w="1031239" h="1155064">
                <a:moveTo>
                  <a:pt x="1030528" y="0"/>
                </a:moveTo>
                <a:lnTo>
                  <a:pt x="0" y="1030926"/>
                </a:lnTo>
                <a:lnTo>
                  <a:pt x="123599" y="1154477"/>
                </a:lnTo>
                <a:lnTo>
                  <a:pt x="1030936" y="1154477"/>
                </a:lnTo>
                <a:lnTo>
                  <a:pt x="1030936" y="408"/>
                </a:lnTo>
                <a:lnTo>
                  <a:pt x="1030528" y="0"/>
                </a:lnTo>
                <a:close/>
              </a:path>
            </a:pathLst>
          </a:custGeom>
          <a:solidFill>
            <a:srgbClr val="6FB0DA"/>
          </a:solidFill>
        </p:spPr>
        <p:txBody>
          <a:bodyPr wrap="square" lIns="0" tIns="0" rIns="0" bIns="0" rtlCol="0"/>
          <a:lstStyle/>
          <a:p>
            <a:endParaRPr/>
          </a:p>
        </p:txBody>
      </p:sp>
      <p:sp>
        <p:nvSpPr>
          <p:cNvPr id="9" name="object 9"/>
          <p:cNvSpPr txBox="1">
            <a:spLocks noGrp="1"/>
          </p:cNvSpPr>
          <p:nvPr>
            <p:ph type="title"/>
          </p:nvPr>
        </p:nvSpPr>
        <p:spPr>
          <a:xfrm>
            <a:off x="1072592" y="332901"/>
            <a:ext cx="2822337" cy="344325"/>
          </a:xfrm>
          <a:prstGeom prst="rect">
            <a:avLst/>
          </a:prstGeom>
        </p:spPr>
        <p:txBody>
          <a:bodyPr vert="horz" wrap="square" lIns="0" tIns="13335" rIns="0" bIns="0" rtlCol="0">
            <a:spAutoFit/>
          </a:bodyPr>
          <a:lstStyle/>
          <a:p>
            <a:pPr marL="12700" algn="r">
              <a:lnSpc>
                <a:spcPct val="100000"/>
              </a:lnSpc>
              <a:spcBef>
                <a:spcPts val="105"/>
              </a:spcBef>
            </a:pPr>
            <a:r>
              <a:rPr lang="fr-FR" sz="2150" spc="70" dirty="0"/>
              <a:t>Internet Technologies</a:t>
            </a:r>
            <a:endParaRPr sz="2150" dirty="0"/>
          </a:p>
        </p:txBody>
      </p:sp>
      <p:sp>
        <p:nvSpPr>
          <p:cNvPr id="11" name="object 11"/>
          <p:cNvSpPr txBox="1"/>
          <p:nvPr/>
        </p:nvSpPr>
        <p:spPr>
          <a:xfrm>
            <a:off x="1815940" y="841946"/>
            <a:ext cx="2078989" cy="593945"/>
          </a:xfrm>
          <a:prstGeom prst="rect">
            <a:avLst/>
          </a:prstGeom>
        </p:spPr>
        <p:txBody>
          <a:bodyPr vert="horz" wrap="square" lIns="0" tIns="12065" rIns="0" bIns="0" rtlCol="0">
            <a:spAutoFit/>
          </a:bodyPr>
          <a:lstStyle/>
          <a:p>
            <a:pPr marL="12700" marR="5080" indent="774065" algn="r">
              <a:lnSpc>
                <a:spcPct val="100899"/>
              </a:lnSpc>
            </a:pPr>
            <a:r>
              <a:rPr lang="en-US" sz="950" spc="5" dirty="0">
                <a:solidFill>
                  <a:srgbClr val="FFFFFF"/>
                </a:solidFill>
                <a:latin typeface="Trebuchet MS"/>
                <a:cs typeface="Trebuchet MS"/>
              </a:rPr>
              <a:t>The internet originated from ARPANET in the 1960s and has since evolved into a global network connecting billions of devices.</a:t>
            </a:r>
          </a:p>
        </p:txBody>
      </p:sp>
      <p:sp>
        <p:nvSpPr>
          <p:cNvPr id="12" name="object 12"/>
          <p:cNvSpPr/>
          <p:nvPr/>
        </p:nvSpPr>
        <p:spPr>
          <a:xfrm>
            <a:off x="2600799" y="766685"/>
            <a:ext cx="1294130" cy="30480"/>
          </a:xfrm>
          <a:custGeom>
            <a:avLst/>
            <a:gdLst/>
            <a:ahLst/>
            <a:cxnLst/>
            <a:rect l="l" t="t" r="r" b="b"/>
            <a:pathLst>
              <a:path w="1294129" h="30480">
                <a:moveTo>
                  <a:pt x="1293863" y="0"/>
                </a:moveTo>
                <a:lnTo>
                  <a:pt x="0" y="0"/>
                </a:lnTo>
                <a:lnTo>
                  <a:pt x="0" y="30441"/>
                </a:lnTo>
                <a:lnTo>
                  <a:pt x="1293863" y="30441"/>
                </a:lnTo>
                <a:lnTo>
                  <a:pt x="1293863" y="0"/>
                </a:lnTo>
                <a:close/>
              </a:path>
            </a:pathLst>
          </a:custGeom>
          <a:solidFill>
            <a:srgbClr val="6FB0DA"/>
          </a:solidFill>
        </p:spPr>
        <p:txBody>
          <a:bodyPr wrap="square" lIns="0" tIns="0" rIns="0" bIns="0" rtlCol="0"/>
          <a:lstStyle/>
          <a:p>
            <a:endParaRPr/>
          </a:p>
        </p:txBody>
      </p:sp>
      <p:grpSp>
        <p:nvGrpSpPr>
          <p:cNvPr id="13" name="object 13"/>
          <p:cNvGrpSpPr/>
          <p:nvPr/>
        </p:nvGrpSpPr>
        <p:grpSpPr>
          <a:xfrm>
            <a:off x="1512" y="219283"/>
            <a:ext cx="1235075" cy="3068955"/>
            <a:chOff x="1512" y="219283"/>
            <a:chExt cx="1235075" cy="3068955"/>
          </a:xfrm>
        </p:grpSpPr>
        <p:sp>
          <p:nvSpPr>
            <p:cNvPr id="14" name="object 14"/>
            <p:cNvSpPr/>
            <p:nvPr/>
          </p:nvSpPr>
          <p:spPr>
            <a:xfrm>
              <a:off x="1512" y="219283"/>
              <a:ext cx="936625" cy="1873250"/>
            </a:xfrm>
            <a:custGeom>
              <a:avLst/>
              <a:gdLst/>
              <a:ahLst/>
              <a:cxnLst/>
              <a:rect l="l" t="t" r="r" b="b"/>
              <a:pathLst>
                <a:path w="936625" h="1873250">
                  <a:moveTo>
                    <a:pt x="0" y="0"/>
                  </a:moveTo>
                  <a:lnTo>
                    <a:pt x="0" y="1873071"/>
                  </a:lnTo>
                  <a:lnTo>
                    <a:pt x="936546" y="936170"/>
                  </a:lnTo>
                  <a:lnTo>
                    <a:pt x="0" y="0"/>
                  </a:lnTo>
                  <a:close/>
                </a:path>
              </a:pathLst>
            </a:custGeom>
            <a:solidFill>
              <a:srgbClr val="484C67"/>
            </a:solidFill>
          </p:spPr>
          <p:txBody>
            <a:bodyPr wrap="square" lIns="0" tIns="0" rIns="0" bIns="0" rtlCol="0"/>
            <a:lstStyle/>
            <a:p>
              <a:endParaRPr/>
            </a:p>
          </p:txBody>
        </p:sp>
        <p:sp>
          <p:nvSpPr>
            <p:cNvPr id="15" name="object 15"/>
            <p:cNvSpPr/>
            <p:nvPr/>
          </p:nvSpPr>
          <p:spPr>
            <a:xfrm>
              <a:off x="1512" y="1987070"/>
              <a:ext cx="1235075" cy="1301115"/>
            </a:xfrm>
            <a:custGeom>
              <a:avLst/>
              <a:gdLst/>
              <a:ahLst/>
              <a:cxnLst/>
              <a:rect l="l" t="t" r="r" b="b"/>
              <a:pathLst>
                <a:path w="1235075" h="1301114">
                  <a:moveTo>
                    <a:pt x="204454" y="0"/>
                  </a:moveTo>
                  <a:lnTo>
                    <a:pt x="0" y="204451"/>
                  </a:lnTo>
                  <a:lnTo>
                    <a:pt x="0" y="1300876"/>
                  </a:lnTo>
                  <a:lnTo>
                    <a:pt x="964623" y="1300876"/>
                  </a:lnTo>
                  <a:lnTo>
                    <a:pt x="1234976" y="1030520"/>
                  </a:lnTo>
                  <a:lnTo>
                    <a:pt x="204454" y="0"/>
                  </a:lnTo>
                  <a:close/>
                </a:path>
              </a:pathLst>
            </a:custGeom>
            <a:solidFill>
              <a:srgbClr val="6FB0DA"/>
            </a:solidFill>
          </p:spPr>
          <p:txBody>
            <a:bodyPr wrap="square" lIns="0" tIns="0" rIns="0" bIns="0" rtlCol="0"/>
            <a:lstStyle/>
            <a:p>
              <a:endParaRPr/>
            </a:p>
          </p:txBody>
        </p:sp>
      </p:grpSp>
      <p:pic>
        <p:nvPicPr>
          <p:cNvPr id="10" name="Picture 9">
            <a:extLst>
              <a:ext uri="{FF2B5EF4-FFF2-40B4-BE49-F238E27FC236}">
                <a16:creationId xmlns:a16="http://schemas.microsoft.com/office/drawing/2014/main" id="{EF25B5AB-A876-F0DF-7634-7C3E19AAFF5E}"/>
              </a:ext>
            </a:extLst>
          </p:cNvPr>
          <p:cNvPicPr>
            <a:picLocks noChangeAspect="1"/>
          </p:cNvPicPr>
          <p:nvPr/>
        </p:nvPicPr>
        <p:blipFill>
          <a:blip r:embed="rId3"/>
          <a:stretch>
            <a:fillRect/>
          </a:stretch>
        </p:blipFill>
        <p:spPr>
          <a:xfrm>
            <a:off x="1902325" y="1571625"/>
            <a:ext cx="2050050" cy="1647825"/>
          </a:xfrm>
          <a:prstGeom prst="rect">
            <a:avLst/>
          </a:prstGeom>
        </p:spPr>
      </p:pic>
    </p:spTree>
    <p:extLst>
      <p:ext uri="{BB962C8B-B14F-4D97-AF65-F5344CB8AC3E}">
        <p14:creationId xmlns:p14="http://schemas.microsoft.com/office/powerpoint/2010/main" val="2110832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41769" y="0"/>
            <a:ext cx="1805305" cy="1833245"/>
            <a:chOff x="4041769" y="0"/>
            <a:chExt cx="1805305" cy="1833245"/>
          </a:xfrm>
        </p:grpSpPr>
        <p:sp>
          <p:nvSpPr>
            <p:cNvPr id="3" name="object 3"/>
            <p:cNvSpPr/>
            <p:nvPr/>
          </p:nvSpPr>
          <p:spPr>
            <a:xfrm>
              <a:off x="5234726" y="893420"/>
              <a:ext cx="612140" cy="939800"/>
            </a:xfrm>
            <a:custGeom>
              <a:avLst/>
              <a:gdLst/>
              <a:ahLst/>
              <a:cxnLst/>
              <a:rect l="l" t="t" r="r" b="b"/>
              <a:pathLst>
                <a:path w="612139" h="939800">
                  <a:moveTo>
                    <a:pt x="555985" y="0"/>
                  </a:moveTo>
                  <a:lnTo>
                    <a:pt x="0" y="555604"/>
                  </a:lnTo>
                  <a:lnTo>
                    <a:pt x="383987" y="939332"/>
                  </a:lnTo>
                  <a:lnTo>
                    <a:pt x="612022" y="711465"/>
                  </a:lnTo>
                  <a:lnTo>
                    <a:pt x="612022" y="55994"/>
                  </a:lnTo>
                  <a:lnTo>
                    <a:pt x="555985" y="0"/>
                  </a:lnTo>
                  <a:close/>
                </a:path>
              </a:pathLst>
            </a:custGeom>
            <a:solidFill>
              <a:srgbClr val="484C67"/>
            </a:solidFill>
          </p:spPr>
          <p:txBody>
            <a:bodyPr wrap="square" lIns="0" tIns="0" rIns="0" bIns="0" rtlCol="0"/>
            <a:lstStyle/>
            <a:p>
              <a:endParaRPr/>
            </a:p>
          </p:txBody>
        </p:sp>
        <p:sp>
          <p:nvSpPr>
            <p:cNvPr id="4" name="object 4"/>
            <p:cNvSpPr/>
            <p:nvPr/>
          </p:nvSpPr>
          <p:spPr>
            <a:xfrm>
              <a:off x="4041762" y="12"/>
              <a:ext cx="1805305" cy="1479550"/>
            </a:xfrm>
            <a:custGeom>
              <a:avLst/>
              <a:gdLst/>
              <a:ahLst/>
              <a:cxnLst/>
              <a:rect l="l" t="t" r="r" b="b"/>
              <a:pathLst>
                <a:path w="1805304" h="1479550">
                  <a:moveTo>
                    <a:pt x="1779358" y="923798"/>
                  </a:moveTo>
                  <a:lnTo>
                    <a:pt x="1577733" y="721537"/>
                  </a:lnTo>
                  <a:lnTo>
                    <a:pt x="1021753" y="1277137"/>
                  </a:lnTo>
                  <a:lnTo>
                    <a:pt x="1223352" y="1479397"/>
                  </a:lnTo>
                  <a:lnTo>
                    <a:pt x="1779358" y="923798"/>
                  </a:lnTo>
                  <a:close/>
                </a:path>
                <a:path w="1805304" h="1479550">
                  <a:moveTo>
                    <a:pt x="1804962" y="0"/>
                  </a:moveTo>
                  <a:lnTo>
                    <a:pt x="0" y="0"/>
                  </a:lnTo>
                  <a:lnTo>
                    <a:pt x="983132" y="983132"/>
                  </a:lnTo>
                  <a:lnTo>
                    <a:pt x="1804962" y="161290"/>
                  </a:lnTo>
                  <a:lnTo>
                    <a:pt x="1804962" y="0"/>
                  </a:lnTo>
                  <a:close/>
                </a:path>
              </a:pathLst>
            </a:custGeom>
            <a:solidFill>
              <a:srgbClr val="6FB0DA"/>
            </a:solidFill>
          </p:spPr>
          <p:txBody>
            <a:bodyPr wrap="square" lIns="0" tIns="0" rIns="0" bIns="0" rtlCol="0"/>
            <a:lstStyle/>
            <a:p>
              <a:endParaRPr/>
            </a:p>
          </p:txBody>
        </p:sp>
      </p:grpSp>
      <p:sp>
        <p:nvSpPr>
          <p:cNvPr id="5" name="object 5"/>
          <p:cNvSpPr/>
          <p:nvPr/>
        </p:nvSpPr>
        <p:spPr>
          <a:xfrm>
            <a:off x="4815809" y="2133469"/>
            <a:ext cx="1031240" cy="1155065"/>
          </a:xfrm>
          <a:custGeom>
            <a:avLst/>
            <a:gdLst/>
            <a:ahLst/>
            <a:cxnLst/>
            <a:rect l="l" t="t" r="r" b="b"/>
            <a:pathLst>
              <a:path w="1031239" h="1155064">
                <a:moveTo>
                  <a:pt x="1030528" y="0"/>
                </a:moveTo>
                <a:lnTo>
                  <a:pt x="0" y="1030926"/>
                </a:lnTo>
                <a:lnTo>
                  <a:pt x="123599" y="1154477"/>
                </a:lnTo>
                <a:lnTo>
                  <a:pt x="1030936" y="1154477"/>
                </a:lnTo>
                <a:lnTo>
                  <a:pt x="1030936" y="408"/>
                </a:lnTo>
                <a:lnTo>
                  <a:pt x="1030528" y="0"/>
                </a:lnTo>
                <a:close/>
              </a:path>
            </a:pathLst>
          </a:custGeom>
          <a:solidFill>
            <a:srgbClr val="6FB0DA"/>
          </a:solidFill>
        </p:spPr>
        <p:txBody>
          <a:bodyPr wrap="square" lIns="0" tIns="0" rIns="0" bIns="0" rtlCol="0"/>
          <a:lstStyle/>
          <a:p>
            <a:endParaRPr/>
          </a:p>
        </p:txBody>
      </p:sp>
      <p:sp>
        <p:nvSpPr>
          <p:cNvPr id="9" name="object 9"/>
          <p:cNvSpPr txBox="1">
            <a:spLocks noGrp="1"/>
          </p:cNvSpPr>
          <p:nvPr>
            <p:ph type="title"/>
          </p:nvPr>
        </p:nvSpPr>
        <p:spPr>
          <a:xfrm>
            <a:off x="1287581" y="415783"/>
            <a:ext cx="3279537" cy="344325"/>
          </a:xfrm>
          <a:prstGeom prst="rect">
            <a:avLst/>
          </a:prstGeom>
        </p:spPr>
        <p:txBody>
          <a:bodyPr vert="horz" wrap="square" lIns="0" tIns="13335" rIns="0" bIns="0" rtlCol="0">
            <a:spAutoFit/>
          </a:bodyPr>
          <a:lstStyle/>
          <a:p>
            <a:pPr marL="12700" algn="r">
              <a:lnSpc>
                <a:spcPct val="100000"/>
              </a:lnSpc>
              <a:spcBef>
                <a:spcPts val="105"/>
              </a:spcBef>
            </a:pPr>
            <a:r>
              <a:rPr lang="fr-FR" sz="2150" spc="70" dirty="0"/>
              <a:t>Timeline of the internet</a:t>
            </a:r>
            <a:endParaRPr sz="2150" dirty="0"/>
          </a:p>
        </p:txBody>
      </p:sp>
      <p:sp>
        <p:nvSpPr>
          <p:cNvPr id="12" name="object 12"/>
          <p:cNvSpPr/>
          <p:nvPr/>
        </p:nvSpPr>
        <p:spPr>
          <a:xfrm>
            <a:off x="2285928" y="801293"/>
            <a:ext cx="1294130" cy="30480"/>
          </a:xfrm>
          <a:custGeom>
            <a:avLst/>
            <a:gdLst/>
            <a:ahLst/>
            <a:cxnLst/>
            <a:rect l="l" t="t" r="r" b="b"/>
            <a:pathLst>
              <a:path w="1294129" h="30480">
                <a:moveTo>
                  <a:pt x="1293863" y="0"/>
                </a:moveTo>
                <a:lnTo>
                  <a:pt x="0" y="0"/>
                </a:lnTo>
                <a:lnTo>
                  <a:pt x="0" y="30441"/>
                </a:lnTo>
                <a:lnTo>
                  <a:pt x="1293863" y="30441"/>
                </a:lnTo>
                <a:lnTo>
                  <a:pt x="1293863" y="0"/>
                </a:lnTo>
                <a:close/>
              </a:path>
            </a:pathLst>
          </a:custGeom>
          <a:solidFill>
            <a:srgbClr val="6FB0DA"/>
          </a:solidFill>
        </p:spPr>
        <p:txBody>
          <a:bodyPr wrap="square" lIns="0" tIns="0" rIns="0" bIns="0" rtlCol="0"/>
          <a:lstStyle/>
          <a:p>
            <a:endParaRPr/>
          </a:p>
        </p:txBody>
      </p:sp>
      <p:grpSp>
        <p:nvGrpSpPr>
          <p:cNvPr id="13" name="object 13"/>
          <p:cNvGrpSpPr/>
          <p:nvPr/>
        </p:nvGrpSpPr>
        <p:grpSpPr>
          <a:xfrm>
            <a:off x="1512" y="219283"/>
            <a:ext cx="1235075" cy="3068955"/>
            <a:chOff x="1512" y="219283"/>
            <a:chExt cx="1235075" cy="3068955"/>
          </a:xfrm>
        </p:grpSpPr>
        <p:sp>
          <p:nvSpPr>
            <p:cNvPr id="14" name="object 14"/>
            <p:cNvSpPr/>
            <p:nvPr/>
          </p:nvSpPr>
          <p:spPr>
            <a:xfrm>
              <a:off x="1512" y="219283"/>
              <a:ext cx="936625" cy="1873250"/>
            </a:xfrm>
            <a:custGeom>
              <a:avLst/>
              <a:gdLst/>
              <a:ahLst/>
              <a:cxnLst/>
              <a:rect l="l" t="t" r="r" b="b"/>
              <a:pathLst>
                <a:path w="936625" h="1873250">
                  <a:moveTo>
                    <a:pt x="0" y="0"/>
                  </a:moveTo>
                  <a:lnTo>
                    <a:pt x="0" y="1873071"/>
                  </a:lnTo>
                  <a:lnTo>
                    <a:pt x="936546" y="936170"/>
                  </a:lnTo>
                  <a:lnTo>
                    <a:pt x="0" y="0"/>
                  </a:lnTo>
                  <a:close/>
                </a:path>
              </a:pathLst>
            </a:custGeom>
            <a:solidFill>
              <a:srgbClr val="484C67"/>
            </a:solidFill>
          </p:spPr>
          <p:txBody>
            <a:bodyPr wrap="square" lIns="0" tIns="0" rIns="0" bIns="0" rtlCol="0"/>
            <a:lstStyle/>
            <a:p>
              <a:endParaRPr/>
            </a:p>
          </p:txBody>
        </p:sp>
        <p:sp>
          <p:nvSpPr>
            <p:cNvPr id="15" name="object 15"/>
            <p:cNvSpPr/>
            <p:nvPr/>
          </p:nvSpPr>
          <p:spPr>
            <a:xfrm>
              <a:off x="1512" y="1987070"/>
              <a:ext cx="1235075" cy="1301115"/>
            </a:xfrm>
            <a:custGeom>
              <a:avLst/>
              <a:gdLst/>
              <a:ahLst/>
              <a:cxnLst/>
              <a:rect l="l" t="t" r="r" b="b"/>
              <a:pathLst>
                <a:path w="1235075" h="1301114">
                  <a:moveTo>
                    <a:pt x="204454" y="0"/>
                  </a:moveTo>
                  <a:lnTo>
                    <a:pt x="0" y="204451"/>
                  </a:lnTo>
                  <a:lnTo>
                    <a:pt x="0" y="1300876"/>
                  </a:lnTo>
                  <a:lnTo>
                    <a:pt x="964623" y="1300876"/>
                  </a:lnTo>
                  <a:lnTo>
                    <a:pt x="1234976" y="1030520"/>
                  </a:lnTo>
                  <a:lnTo>
                    <a:pt x="204454" y="0"/>
                  </a:lnTo>
                  <a:close/>
                </a:path>
              </a:pathLst>
            </a:custGeom>
            <a:solidFill>
              <a:srgbClr val="6FB0DA"/>
            </a:solidFill>
          </p:spPr>
          <p:txBody>
            <a:bodyPr wrap="square" lIns="0" tIns="0" rIns="0" bIns="0" rtlCol="0"/>
            <a:lstStyle/>
            <a:p>
              <a:endParaRPr/>
            </a:p>
          </p:txBody>
        </p:sp>
      </p:grpSp>
      <p:pic>
        <p:nvPicPr>
          <p:cNvPr id="1026" name="Picture 2" descr="History of the internet | zaiiglock">
            <a:extLst>
              <a:ext uri="{FF2B5EF4-FFF2-40B4-BE49-F238E27FC236}">
                <a16:creationId xmlns:a16="http://schemas.microsoft.com/office/drawing/2014/main" id="{E41AE2C0-D92C-4143-5345-36F206C268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851" y="872958"/>
            <a:ext cx="4000998" cy="2374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442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41769" y="0"/>
            <a:ext cx="1805305" cy="1833245"/>
            <a:chOff x="4041769" y="0"/>
            <a:chExt cx="1805305" cy="1833245"/>
          </a:xfrm>
        </p:grpSpPr>
        <p:sp>
          <p:nvSpPr>
            <p:cNvPr id="3" name="object 3"/>
            <p:cNvSpPr/>
            <p:nvPr/>
          </p:nvSpPr>
          <p:spPr>
            <a:xfrm>
              <a:off x="5234726" y="893420"/>
              <a:ext cx="612140" cy="939800"/>
            </a:xfrm>
            <a:custGeom>
              <a:avLst/>
              <a:gdLst/>
              <a:ahLst/>
              <a:cxnLst/>
              <a:rect l="l" t="t" r="r" b="b"/>
              <a:pathLst>
                <a:path w="612139" h="939800">
                  <a:moveTo>
                    <a:pt x="555985" y="0"/>
                  </a:moveTo>
                  <a:lnTo>
                    <a:pt x="0" y="555604"/>
                  </a:lnTo>
                  <a:lnTo>
                    <a:pt x="383987" y="939332"/>
                  </a:lnTo>
                  <a:lnTo>
                    <a:pt x="612022" y="711465"/>
                  </a:lnTo>
                  <a:lnTo>
                    <a:pt x="612022" y="55994"/>
                  </a:lnTo>
                  <a:lnTo>
                    <a:pt x="555985" y="0"/>
                  </a:lnTo>
                  <a:close/>
                </a:path>
              </a:pathLst>
            </a:custGeom>
            <a:solidFill>
              <a:srgbClr val="484C67"/>
            </a:solidFill>
          </p:spPr>
          <p:txBody>
            <a:bodyPr wrap="square" lIns="0" tIns="0" rIns="0" bIns="0" rtlCol="0"/>
            <a:lstStyle/>
            <a:p>
              <a:endParaRPr/>
            </a:p>
          </p:txBody>
        </p:sp>
        <p:sp>
          <p:nvSpPr>
            <p:cNvPr id="4" name="object 4"/>
            <p:cNvSpPr/>
            <p:nvPr/>
          </p:nvSpPr>
          <p:spPr>
            <a:xfrm>
              <a:off x="4041762" y="12"/>
              <a:ext cx="1805305" cy="1479550"/>
            </a:xfrm>
            <a:custGeom>
              <a:avLst/>
              <a:gdLst/>
              <a:ahLst/>
              <a:cxnLst/>
              <a:rect l="l" t="t" r="r" b="b"/>
              <a:pathLst>
                <a:path w="1805304" h="1479550">
                  <a:moveTo>
                    <a:pt x="1779358" y="923798"/>
                  </a:moveTo>
                  <a:lnTo>
                    <a:pt x="1577733" y="721537"/>
                  </a:lnTo>
                  <a:lnTo>
                    <a:pt x="1021753" y="1277137"/>
                  </a:lnTo>
                  <a:lnTo>
                    <a:pt x="1223352" y="1479397"/>
                  </a:lnTo>
                  <a:lnTo>
                    <a:pt x="1779358" y="923798"/>
                  </a:lnTo>
                  <a:close/>
                </a:path>
                <a:path w="1805304" h="1479550">
                  <a:moveTo>
                    <a:pt x="1804962" y="0"/>
                  </a:moveTo>
                  <a:lnTo>
                    <a:pt x="0" y="0"/>
                  </a:lnTo>
                  <a:lnTo>
                    <a:pt x="983132" y="983132"/>
                  </a:lnTo>
                  <a:lnTo>
                    <a:pt x="1804962" y="161290"/>
                  </a:lnTo>
                  <a:lnTo>
                    <a:pt x="1804962" y="0"/>
                  </a:lnTo>
                  <a:close/>
                </a:path>
              </a:pathLst>
            </a:custGeom>
            <a:solidFill>
              <a:srgbClr val="6FB0DA"/>
            </a:solidFill>
          </p:spPr>
          <p:txBody>
            <a:bodyPr wrap="square" lIns="0" tIns="0" rIns="0" bIns="0" rtlCol="0"/>
            <a:lstStyle/>
            <a:p>
              <a:endParaRPr/>
            </a:p>
          </p:txBody>
        </p:sp>
      </p:grpSp>
      <p:sp>
        <p:nvSpPr>
          <p:cNvPr id="5" name="object 5"/>
          <p:cNvSpPr/>
          <p:nvPr/>
        </p:nvSpPr>
        <p:spPr>
          <a:xfrm>
            <a:off x="4815809" y="2133469"/>
            <a:ext cx="1031240" cy="1155065"/>
          </a:xfrm>
          <a:custGeom>
            <a:avLst/>
            <a:gdLst/>
            <a:ahLst/>
            <a:cxnLst/>
            <a:rect l="l" t="t" r="r" b="b"/>
            <a:pathLst>
              <a:path w="1031239" h="1155064">
                <a:moveTo>
                  <a:pt x="1030528" y="0"/>
                </a:moveTo>
                <a:lnTo>
                  <a:pt x="0" y="1030926"/>
                </a:lnTo>
                <a:lnTo>
                  <a:pt x="123599" y="1154477"/>
                </a:lnTo>
                <a:lnTo>
                  <a:pt x="1030936" y="1154477"/>
                </a:lnTo>
                <a:lnTo>
                  <a:pt x="1030936" y="408"/>
                </a:lnTo>
                <a:lnTo>
                  <a:pt x="1030528" y="0"/>
                </a:lnTo>
                <a:close/>
              </a:path>
            </a:pathLst>
          </a:custGeom>
          <a:solidFill>
            <a:srgbClr val="6FB0DA"/>
          </a:solidFill>
        </p:spPr>
        <p:txBody>
          <a:bodyPr wrap="square" lIns="0" tIns="0" rIns="0" bIns="0" rtlCol="0"/>
          <a:lstStyle/>
          <a:p>
            <a:endParaRPr/>
          </a:p>
        </p:txBody>
      </p:sp>
      <p:sp>
        <p:nvSpPr>
          <p:cNvPr id="9" name="object 9"/>
          <p:cNvSpPr txBox="1">
            <a:spLocks noGrp="1"/>
          </p:cNvSpPr>
          <p:nvPr>
            <p:ph type="title"/>
          </p:nvPr>
        </p:nvSpPr>
        <p:spPr>
          <a:xfrm>
            <a:off x="336550" y="395462"/>
            <a:ext cx="4191000" cy="344325"/>
          </a:xfrm>
          <a:prstGeom prst="rect">
            <a:avLst/>
          </a:prstGeom>
        </p:spPr>
        <p:txBody>
          <a:bodyPr vert="horz" wrap="square" lIns="0" tIns="13335" rIns="0" bIns="0" rtlCol="0">
            <a:spAutoFit/>
          </a:bodyPr>
          <a:lstStyle/>
          <a:p>
            <a:pPr marL="12700" algn="r">
              <a:lnSpc>
                <a:spcPct val="100000"/>
              </a:lnSpc>
              <a:spcBef>
                <a:spcPts val="105"/>
              </a:spcBef>
            </a:pPr>
            <a:r>
              <a:rPr lang="fr-FR" sz="2150" spc="70" dirty="0"/>
              <a:t>The world </a:t>
            </a:r>
            <a:r>
              <a:rPr lang="fr-FR" sz="2150" spc="70" dirty="0" err="1"/>
              <a:t>wide</a:t>
            </a:r>
            <a:r>
              <a:rPr lang="fr-FR" sz="2150" spc="70" dirty="0"/>
              <a:t> web (WWW)</a:t>
            </a:r>
            <a:endParaRPr lang="fr-FR" sz="2150" dirty="0"/>
          </a:p>
        </p:txBody>
      </p:sp>
      <p:sp>
        <p:nvSpPr>
          <p:cNvPr id="12" name="object 12"/>
          <p:cNvSpPr/>
          <p:nvPr/>
        </p:nvSpPr>
        <p:spPr>
          <a:xfrm>
            <a:off x="2285928" y="801293"/>
            <a:ext cx="1294130" cy="30480"/>
          </a:xfrm>
          <a:custGeom>
            <a:avLst/>
            <a:gdLst/>
            <a:ahLst/>
            <a:cxnLst/>
            <a:rect l="l" t="t" r="r" b="b"/>
            <a:pathLst>
              <a:path w="1294129" h="30480">
                <a:moveTo>
                  <a:pt x="1293863" y="0"/>
                </a:moveTo>
                <a:lnTo>
                  <a:pt x="0" y="0"/>
                </a:lnTo>
                <a:lnTo>
                  <a:pt x="0" y="30441"/>
                </a:lnTo>
                <a:lnTo>
                  <a:pt x="1293863" y="30441"/>
                </a:lnTo>
                <a:lnTo>
                  <a:pt x="1293863" y="0"/>
                </a:lnTo>
                <a:close/>
              </a:path>
            </a:pathLst>
          </a:custGeom>
          <a:solidFill>
            <a:srgbClr val="6FB0DA"/>
          </a:solidFill>
        </p:spPr>
        <p:txBody>
          <a:bodyPr wrap="square" lIns="0" tIns="0" rIns="0" bIns="0" rtlCol="0"/>
          <a:lstStyle/>
          <a:p>
            <a:endParaRPr/>
          </a:p>
        </p:txBody>
      </p:sp>
      <p:grpSp>
        <p:nvGrpSpPr>
          <p:cNvPr id="13" name="object 13"/>
          <p:cNvGrpSpPr/>
          <p:nvPr/>
        </p:nvGrpSpPr>
        <p:grpSpPr>
          <a:xfrm>
            <a:off x="1512" y="219283"/>
            <a:ext cx="1235075" cy="3068955"/>
            <a:chOff x="1512" y="219283"/>
            <a:chExt cx="1235075" cy="3068955"/>
          </a:xfrm>
        </p:grpSpPr>
        <p:sp>
          <p:nvSpPr>
            <p:cNvPr id="14" name="object 14"/>
            <p:cNvSpPr/>
            <p:nvPr/>
          </p:nvSpPr>
          <p:spPr>
            <a:xfrm>
              <a:off x="1512" y="219283"/>
              <a:ext cx="936625" cy="1873250"/>
            </a:xfrm>
            <a:custGeom>
              <a:avLst/>
              <a:gdLst/>
              <a:ahLst/>
              <a:cxnLst/>
              <a:rect l="l" t="t" r="r" b="b"/>
              <a:pathLst>
                <a:path w="936625" h="1873250">
                  <a:moveTo>
                    <a:pt x="0" y="0"/>
                  </a:moveTo>
                  <a:lnTo>
                    <a:pt x="0" y="1873071"/>
                  </a:lnTo>
                  <a:lnTo>
                    <a:pt x="936546" y="936170"/>
                  </a:lnTo>
                  <a:lnTo>
                    <a:pt x="0" y="0"/>
                  </a:lnTo>
                  <a:close/>
                </a:path>
              </a:pathLst>
            </a:custGeom>
            <a:solidFill>
              <a:srgbClr val="484C67"/>
            </a:solidFill>
          </p:spPr>
          <p:txBody>
            <a:bodyPr wrap="square" lIns="0" tIns="0" rIns="0" bIns="0" rtlCol="0"/>
            <a:lstStyle/>
            <a:p>
              <a:endParaRPr/>
            </a:p>
          </p:txBody>
        </p:sp>
        <p:sp>
          <p:nvSpPr>
            <p:cNvPr id="15" name="object 15"/>
            <p:cNvSpPr/>
            <p:nvPr/>
          </p:nvSpPr>
          <p:spPr>
            <a:xfrm>
              <a:off x="1512" y="1987070"/>
              <a:ext cx="1235075" cy="1301115"/>
            </a:xfrm>
            <a:custGeom>
              <a:avLst/>
              <a:gdLst/>
              <a:ahLst/>
              <a:cxnLst/>
              <a:rect l="l" t="t" r="r" b="b"/>
              <a:pathLst>
                <a:path w="1235075" h="1301114">
                  <a:moveTo>
                    <a:pt x="204454" y="0"/>
                  </a:moveTo>
                  <a:lnTo>
                    <a:pt x="0" y="204451"/>
                  </a:lnTo>
                  <a:lnTo>
                    <a:pt x="0" y="1300876"/>
                  </a:lnTo>
                  <a:lnTo>
                    <a:pt x="964623" y="1300876"/>
                  </a:lnTo>
                  <a:lnTo>
                    <a:pt x="1234976" y="1030520"/>
                  </a:lnTo>
                  <a:lnTo>
                    <a:pt x="204454" y="0"/>
                  </a:lnTo>
                  <a:close/>
                </a:path>
              </a:pathLst>
            </a:custGeom>
            <a:solidFill>
              <a:srgbClr val="6FB0DA"/>
            </a:solidFill>
          </p:spPr>
          <p:txBody>
            <a:bodyPr wrap="square" lIns="0" tIns="0" rIns="0" bIns="0" rtlCol="0"/>
            <a:lstStyle/>
            <a:p>
              <a:endParaRPr/>
            </a:p>
          </p:txBody>
        </p:sp>
      </p:grpSp>
      <p:sp>
        <p:nvSpPr>
          <p:cNvPr id="8" name="object 12">
            <a:extLst>
              <a:ext uri="{FF2B5EF4-FFF2-40B4-BE49-F238E27FC236}">
                <a16:creationId xmlns:a16="http://schemas.microsoft.com/office/drawing/2014/main" id="{CA05A084-DBDE-D107-0A34-587C24CA8A5D}"/>
              </a:ext>
            </a:extLst>
          </p:cNvPr>
          <p:cNvSpPr txBox="1"/>
          <p:nvPr/>
        </p:nvSpPr>
        <p:spPr>
          <a:xfrm>
            <a:off x="1022350" y="893420"/>
            <a:ext cx="3793258" cy="1627625"/>
          </a:xfrm>
          <a:prstGeom prst="rect">
            <a:avLst/>
          </a:prstGeom>
        </p:spPr>
        <p:txBody>
          <a:bodyPr vert="horz" wrap="square" lIns="0" tIns="12065" rIns="0" bIns="0" rtlCol="0">
            <a:spAutoFit/>
          </a:bodyPr>
          <a:lstStyle/>
          <a:p>
            <a:pPr marL="12700" marR="5080" indent="446405" algn="just">
              <a:lnSpc>
                <a:spcPct val="100899"/>
              </a:lnSpc>
              <a:spcBef>
                <a:spcPts val="95"/>
              </a:spcBef>
            </a:pPr>
            <a:r>
              <a:rPr lang="en-US" sz="950" spc="35" dirty="0">
                <a:solidFill>
                  <a:srgbClr val="FFFFFF"/>
                </a:solidFill>
                <a:latin typeface="Trebuchet MS"/>
                <a:cs typeface="Trebuchet MS"/>
              </a:rPr>
              <a:t>The World Wide Web (WWW), commonly known as the web, is a system of interlinked hypertext documents and multimedia content that is accessed via the internet using web browsers. It is a vast information space where documents and resources are identified by Uniform Resource Locators (URLs) and can be linked to each other. The web allows users to navigate between different pages, view text, images, videos, and other multimedia content, and interact with web applications and services. The development of the World Wide Web by Sir Tim Berners-Lee in 1989 revolutionized the way information is accessed and shared on the internet.</a:t>
            </a:r>
          </a:p>
        </p:txBody>
      </p:sp>
    </p:spTree>
    <p:extLst>
      <p:ext uri="{BB962C8B-B14F-4D97-AF65-F5344CB8AC3E}">
        <p14:creationId xmlns:p14="http://schemas.microsoft.com/office/powerpoint/2010/main" val="148982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41769" y="0"/>
            <a:ext cx="1805305" cy="1833245"/>
            <a:chOff x="4041769" y="0"/>
            <a:chExt cx="1805305" cy="1833245"/>
          </a:xfrm>
        </p:grpSpPr>
        <p:sp>
          <p:nvSpPr>
            <p:cNvPr id="3" name="object 3"/>
            <p:cNvSpPr/>
            <p:nvPr/>
          </p:nvSpPr>
          <p:spPr>
            <a:xfrm>
              <a:off x="5234726" y="893420"/>
              <a:ext cx="612140" cy="939800"/>
            </a:xfrm>
            <a:custGeom>
              <a:avLst/>
              <a:gdLst/>
              <a:ahLst/>
              <a:cxnLst/>
              <a:rect l="l" t="t" r="r" b="b"/>
              <a:pathLst>
                <a:path w="612139" h="939800">
                  <a:moveTo>
                    <a:pt x="555985" y="0"/>
                  </a:moveTo>
                  <a:lnTo>
                    <a:pt x="0" y="555604"/>
                  </a:lnTo>
                  <a:lnTo>
                    <a:pt x="383987" y="939332"/>
                  </a:lnTo>
                  <a:lnTo>
                    <a:pt x="612022" y="711465"/>
                  </a:lnTo>
                  <a:lnTo>
                    <a:pt x="612022" y="55994"/>
                  </a:lnTo>
                  <a:lnTo>
                    <a:pt x="555985" y="0"/>
                  </a:lnTo>
                  <a:close/>
                </a:path>
              </a:pathLst>
            </a:custGeom>
            <a:solidFill>
              <a:srgbClr val="484C67"/>
            </a:solidFill>
          </p:spPr>
          <p:txBody>
            <a:bodyPr wrap="square" lIns="0" tIns="0" rIns="0" bIns="0" rtlCol="0"/>
            <a:lstStyle/>
            <a:p>
              <a:endParaRPr/>
            </a:p>
          </p:txBody>
        </p:sp>
        <p:sp>
          <p:nvSpPr>
            <p:cNvPr id="4" name="object 4"/>
            <p:cNvSpPr/>
            <p:nvPr/>
          </p:nvSpPr>
          <p:spPr>
            <a:xfrm>
              <a:off x="4041762" y="12"/>
              <a:ext cx="1805305" cy="1479550"/>
            </a:xfrm>
            <a:custGeom>
              <a:avLst/>
              <a:gdLst/>
              <a:ahLst/>
              <a:cxnLst/>
              <a:rect l="l" t="t" r="r" b="b"/>
              <a:pathLst>
                <a:path w="1805304" h="1479550">
                  <a:moveTo>
                    <a:pt x="1779358" y="923798"/>
                  </a:moveTo>
                  <a:lnTo>
                    <a:pt x="1577733" y="721537"/>
                  </a:lnTo>
                  <a:lnTo>
                    <a:pt x="1021753" y="1277137"/>
                  </a:lnTo>
                  <a:lnTo>
                    <a:pt x="1223352" y="1479397"/>
                  </a:lnTo>
                  <a:lnTo>
                    <a:pt x="1779358" y="923798"/>
                  </a:lnTo>
                  <a:close/>
                </a:path>
                <a:path w="1805304" h="1479550">
                  <a:moveTo>
                    <a:pt x="1804962" y="0"/>
                  </a:moveTo>
                  <a:lnTo>
                    <a:pt x="0" y="0"/>
                  </a:lnTo>
                  <a:lnTo>
                    <a:pt x="983132" y="983132"/>
                  </a:lnTo>
                  <a:lnTo>
                    <a:pt x="1804962" y="161290"/>
                  </a:lnTo>
                  <a:lnTo>
                    <a:pt x="1804962" y="0"/>
                  </a:lnTo>
                  <a:close/>
                </a:path>
              </a:pathLst>
            </a:custGeom>
            <a:solidFill>
              <a:srgbClr val="6FB0DA"/>
            </a:solidFill>
          </p:spPr>
          <p:txBody>
            <a:bodyPr wrap="square" lIns="0" tIns="0" rIns="0" bIns="0" rtlCol="0"/>
            <a:lstStyle/>
            <a:p>
              <a:endParaRPr/>
            </a:p>
          </p:txBody>
        </p:sp>
      </p:grpSp>
      <p:sp>
        <p:nvSpPr>
          <p:cNvPr id="5" name="object 5"/>
          <p:cNvSpPr/>
          <p:nvPr/>
        </p:nvSpPr>
        <p:spPr>
          <a:xfrm>
            <a:off x="4815809" y="2133469"/>
            <a:ext cx="1031240" cy="1155065"/>
          </a:xfrm>
          <a:custGeom>
            <a:avLst/>
            <a:gdLst/>
            <a:ahLst/>
            <a:cxnLst/>
            <a:rect l="l" t="t" r="r" b="b"/>
            <a:pathLst>
              <a:path w="1031239" h="1155064">
                <a:moveTo>
                  <a:pt x="1030528" y="0"/>
                </a:moveTo>
                <a:lnTo>
                  <a:pt x="0" y="1030926"/>
                </a:lnTo>
                <a:lnTo>
                  <a:pt x="123599" y="1154477"/>
                </a:lnTo>
                <a:lnTo>
                  <a:pt x="1030936" y="1154477"/>
                </a:lnTo>
                <a:lnTo>
                  <a:pt x="1030936" y="408"/>
                </a:lnTo>
                <a:lnTo>
                  <a:pt x="1030528" y="0"/>
                </a:lnTo>
                <a:close/>
              </a:path>
            </a:pathLst>
          </a:custGeom>
          <a:solidFill>
            <a:srgbClr val="6FB0DA"/>
          </a:solidFill>
        </p:spPr>
        <p:txBody>
          <a:bodyPr wrap="square" lIns="0" tIns="0" rIns="0" bIns="0" rtlCol="0"/>
          <a:lstStyle/>
          <a:p>
            <a:endParaRPr/>
          </a:p>
        </p:txBody>
      </p:sp>
      <p:sp>
        <p:nvSpPr>
          <p:cNvPr id="9" name="object 9"/>
          <p:cNvSpPr txBox="1">
            <a:spLocks noGrp="1"/>
          </p:cNvSpPr>
          <p:nvPr>
            <p:ph type="title"/>
          </p:nvPr>
        </p:nvSpPr>
        <p:spPr>
          <a:xfrm>
            <a:off x="1673560" y="95284"/>
            <a:ext cx="2490837" cy="675185"/>
          </a:xfrm>
          <a:prstGeom prst="rect">
            <a:avLst/>
          </a:prstGeom>
        </p:spPr>
        <p:txBody>
          <a:bodyPr vert="horz" wrap="square" lIns="0" tIns="13335" rIns="0" bIns="0" rtlCol="0">
            <a:spAutoFit/>
          </a:bodyPr>
          <a:lstStyle/>
          <a:p>
            <a:pPr marL="12700" algn="r">
              <a:lnSpc>
                <a:spcPct val="100000"/>
              </a:lnSpc>
              <a:spcBef>
                <a:spcPts val="105"/>
              </a:spcBef>
            </a:pPr>
            <a:r>
              <a:rPr lang="fr-FR" sz="2150" spc="70" dirty="0" err="1"/>
              <a:t>Difference</a:t>
            </a:r>
            <a:r>
              <a:rPr lang="fr-FR" sz="2150" spc="70" dirty="0"/>
              <a:t> </a:t>
            </a:r>
            <a:r>
              <a:rPr lang="fr-FR" sz="2150" spc="70" dirty="0" err="1"/>
              <a:t>between</a:t>
            </a:r>
            <a:r>
              <a:rPr lang="fr-FR" sz="2150" spc="70" dirty="0"/>
              <a:t> Internet and WWW</a:t>
            </a:r>
            <a:endParaRPr lang="fr-FR" sz="2150" dirty="0"/>
          </a:p>
        </p:txBody>
      </p:sp>
      <p:sp>
        <p:nvSpPr>
          <p:cNvPr id="12" name="object 12"/>
          <p:cNvSpPr/>
          <p:nvPr/>
        </p:nvSpPr>
        <p:spPr>
          <a:xfrm>
            <a:off x="2285928" y="801293"/>
            <a:ext cx="1294130" cy="30480"/>
          </a:xfrm>
          <a:custGeom>
            <a:avLst/>
            <a:gdLst/>
            <a:ahLst/>
            <a:cxnLst/>
            <a:rect l="l" t="t" r="r" b="b"/>
            <a:pathLst>
              <a:path w="1294129" h="30480">
                <a:moveTo>
                  <a:pt x="1293863" y="0"/>
                </a:moveTo>
                <a:lnTo>
                  <a:pt x="0" y="0"/>
                </a:lnTo>
                <a:lnTo>
                  <a:pt x="0" y="30441"/>
                </a:lnTo>
                <a:lnTo>
                  <a:pt x="1293863" y="30441"/>
                </a:lnTo>
                <a:lnTo>
                  <a:pt x="1293863" y="0"/>
                </a:lnTo>
                <a:close/>
              </a:path>
            </a:pathLst>
          </a:custGeom>
          <a:solidFill>
            <a:srgbClr val="6FB0DA"/>
          </a:solidFill>
        </p:spPr>
        <p:txBody>
          <a:bodyPr wrap="square" lIns="0" tIns="0" rIns="0" bIns="0" rtlCol="0"/>
          <a:lstStyle/>
          <a:p>
            <a:endParaRPr/>
          </a:p>
        </p:txBody>
      </p:sp>
      <p:grpSp>
        <p:nvGrpSpPr>
          <p:cNvPr id="13" name="object 13"/>
          <p:cNvGrpSpPr/>
          <p:nvPr/>
        </p:nvGrpSpPr>
        <p:grpSpPr>
          <a:xfrm>
            <a:off x="1512" y="219283"/>
            <a:ext cx="1235075" cy="3068955"/>
            <a:chOff x="1512" y="219283"/>
            <a:chExt cx="1235075" cy="3068955"/>
          </a:xfrm>
        </p:grpSpPr>
        <p:sp>
          <p:nvSpPr>
            <p:cNvPr id="14" name="object 14"/>
            <p:cNvSpPr/>
            <p:nvPr/>
          </p:nvSpPr>
          <p:spPr>
            <a:xfrm>
              <a:off x="1512" y="219283"/>
              <a:ext cx="936625" cy="1873250"/>
            </a:xfrm>
            <a:custGeom>
              <a:avLst/>
              <a:gdLst/>
              <a:ahLst/>
              <a:cxnLst/>
              <a:rect l="l" t="t" r="r" b="b"/>
              <a:pathLst>
                <a:path w="936625" h="1873250">
                  <a:moveTo>
                    <a:pt x="0" y="0"/>
                  </a:moveTo>
                  <a:lnTo>
                    <a:pt x="0" y="1873071"/>
                  </a:lnTo>
                  <a:lnTo>
                    <a:pt x="936546" y="936170"/>
                  </a:lnTo>
                  <a:lnTo>
                    <a:pt x="0" y="0"/>
                  </a:lnTo>
                  <a:close/>
                </a:path>
              </a:pathLst>
            </a:custGeom>
            <a:solidFill>
              <a:srgbClr val="484C67"/>
            </a:solidFill>
          </p:spPr>
          <p:txBody>
            <a:bodyPr wrap="square" lIns="0" tIns="0" rIns="0" bIns="0" rtlCol="0"/>
            <a:lstStyle/>
            <a:p>
              <a:endParaRPr/>
            </a:p>
          </p:txBody>
        </p:sp>
        <p:sp>
          <p:nvSpPr>
            <p:cNvPr id="15" name="object 15"/>
            <p:cNvSpPr/>
            <p:nvPr/>
          </p:nvSpPr>
          <p:spPr>
            <a:xfrm>
              <a:off x="1512" y="1987070"/>
              <a:ext cx="1235075" cy="1301115"/>
            </a:xfrm>
            <a:custGeom>
              <a:avLst/>
              <a:gdLst/>
              <a:ahLst/>
              <a:cxnLst/>
              <a:rect l="l" t="t" r="r" b="b"/>
              <a:pathLst>
                <a:path w="1235075" h="1301114">
                  <a:moveTo>
                    <a:pt x="204454" y="0"/>
                  </a:moveTo>
                  <a:lnTo>
                    <a:pt x="0" y="204451"/>
                  </a:lnTo>
                  <a:lnTo>
                    <a:pt x="0" y="1300876"/>
                  </a:lnTo>
                  <a:lnTo>
                    <a:pt x="964623" y="1300876"/>
                  </a:lnTo>
                  <a:lnTo>
                    <a:pt x="1234976" y="1030520"/>
                  </a:lnTo>
                  <a:lnTo>
                    <a:pt x="204454" y="0"/>
                  </a:lnTo>
                  <a:close/>
                </a:path>
              </a:pathLst>
            </a:custGeom>
            <a:solidFill>
              <a:srgbClr val="6FB0DA"/>
            </a:solidFill>
          </p:spPr>
          <p:txBody>
            <a:bodyPr wrap="square" lIns="0" tIns="0" rIns="0" bIns="0" rtlCol="0"/>
            <a:lstStyle/>
            <a:p>
              <a:endParaRPr/>
            </a:p>
          </p:txBody>
        </p:sp>
      </p:grpSp>
      <p:sp>
        <p:nvSpPr>
          <p:cNvPr id="8" name="object 12">
            <a:extLst>
              <a:ext uri="{FF2B5EF4-FFF2-40B4-BE49-F238E27FC236}">
                <a16:creationId xmlns:a16="http://schemas.microsoft.com/office/drawing/2014/main" id="{CA05A084-DBDE-D107-0A34-587C24CA8A5D}"/>
              </a:ext>
            </a:extLst>
          </p:cNvPr>
          <p:cNvSpPr txBox="1"/>
          <p:nvPr/>
        </p:nvSpPr>
        <p:spPr>
          <a:xfrm>
            <a:off x="1066943" y="862597"/>
            <a:ext cx="3877471" cy="2269596"/>
          </a:xfrm>
          <a:prstGeom prst="rect">
            <a:avLst/>
          </a:prstGeom>
        </p:spPr>
        <p:txBody>
          <a:bodyPr vert="horz" wrap="square" lIns="0" tIns="12065" rIns="0" bIns="0" rtlCol="0">
            <a:spAutoFit/>
          </a:bodyPr>
          <a:lstStyle/>
          <a:p>
            <a:pPr marL="12700" marR="5080" indent="446405" algn="just">
              <a:lnSpc>
                <a:spcPct val="100899"/>
              </a:lnSpc>
              <a:spcBef>
                <a:spcPts val="95"/>
              </a:spcBef>
            </a:pPr>
            <a:r>
              <a:rPr lang="en-US" sz="950" spc="35" dirty="0">
                <a:solidFill>
                  <a:srgbClr val="FFFFFF"/>
                </a:solidFill>
                <a:latin typeface="Trebuchet MS"/>
                <a:cs typeface="Trebuchet MS"/>
              </a:rPr>
              <a:t>The Internet:</a:t>
            </a:r>
          </a:p>
          <a:p>
            <a:pPr marL="12700" marR="5080" indent="446405" algn="just">
              <a:lnSpc>
                <a:spcPct val="100899"/>
              </a:lnSpc>
              <a:spcBef>
                <a:spcPts val="95"/>
              </a:spcBef>
            </a:pPr>
            <a:r>
              <a:rPr lang="en-US" sz="950" spc="35" dirty="0">
                <a:solidFill>
                  <a:srgbClr val="FFFFFF"/>
                </a:solidFill>
                <a:latin typeface="Trebuchet MS"/>
                <a:cs typeface="Trebuchet MS"/>
              </a:rPr>
              <a:t>The internet is a global network of interconnected computer networks. It is a vast infrastructure that enables the exchange of data and information among devices worldwide. The internet facilitates various services, including email, file sharing, instant messaging, and remote access to resources.</a:t>
            </a:r>
          </a:p>
          <a:p>
            <a:pPr marL="12700" marR="5080" indent="446405" algn="just">
              <a:lnSpc>
                <a:spcPct val="100899"/>
              </a:lnSpc>
              <a:spcBef>
                <a:spcPts val="95"/>
              </a:spcBef>
            </a:pPr>
            <a:endParaRPr lang="en-US" sz="950" spc="35" dirty="0">
              <a:solidFill>
                <a:srgbClr val="FFFFFF"/>
              </a:solidFill>
              <a:latin typeface="Trebuchet MS"/>
              <a:cs typeface="Trebuchet MS"/>
            </a:endParaRPr>
          </a:p>
          <a:p>
            <a:pPr marL="12700" marR="5080" indent="446405" algn="just">
              <a:lnSpc>
                <a:spcPct val="100899"/>
              </a:lnSpc>
              <a:spcBef>
                <a:spcPts val="95"/>
              </a:spcBef>
            </a:pPr>
            <a:r>
              <a:rPr lang="en-US" sz="950" spc="35" dirty="0">
                <a:solidFill>
                  <a:srgbClr val="FFFFFF"/>
                </a:solidFill>
                <a:latin typeface="Trebuchet MS"/>
                <a:cs typeface="Trebuchet MS"/>
              </a:rPr>
              <a:t>The World Wide Web (The Web):</a:t>
            </a:r>
          </a:p>
          <a:p>
            <a:pPr marL="12700" marR="5080" indent="446405" algn="just">
              <a:lnSpc>
                <a:spcPct val="100899"/>
              </a:lnSpc>
              <a:spcBef>
                <a:spcPts val="95"/>
              </a:spcBef>
            </a:pPr>
            <a:r>
              <a:rPr lang="en-US" sz="950" spc="35" dirty="0">
                <a:solidFill>
                  <a:srgbClr val="FFFFFF"/>
                </a:solidFill>
                <a:latin typeface="Trebuchet MS"/>
                <a:cs typeface="Trebuchet MS"/>
              </a:rPr>
              <a:t>The World Wide Web is a specific system of interlinked hypertext documents and multimedia content that is accessed over the internet. It is a subset of the internet and represents a way of organizing and accessing information. The web uses URLs (Uniform Resource Locators) to identify and locate resources, and it allows users to navigate between different web pages through hyperlinks.</a:t>
            </a:r>
          </a:p>
        </p:txBody>
      </p:sp>
    </p:spTree>
    <p:extLst>
      <p:ext uri="{BB962C8B-B14F-4D97-AF65-F5344CB8AC3E}">
        <p14:creationId xmlns:p14="http://schemas.microsoft.com/office/powerpoint/2010/main" val="2730866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41769" y="0"/>
            <a:ext cx="1805305" cy="1833245"/>
            <a:chOff x="4041769" y="0"/>
            <a:chExt cx="1805305" cy="1833245"/>
          </a:xfrm>
        </p:grpSpPr>
        <p:sp>
          <p:nvSpPr>
            <p:cNvPr id="3" name="object 3"/>
            <p:cNvSpPr/>
            <p:nvPr/>
          </p:nvSpPr>
          <p:spPr>
            <a:xfrm>
              <a:off x="5234726" y="893420"/>
              <a:ext cx="612140" cy="939800"/>
            </a:xfrm>
            <a:custGeom>
              <a:avLst/>
              <a:gdLst/>
              <a:ahLst/>
              <a:cxnLst/>
              <a:rect l="l" t="t" r="r" b="b"/>
              <a:pathLst>
                <a:path w="612139" h="939800">
                  <a:moveTo>
                    <a:pt x="555985" y="0"/>
                  </a:moveTo>
                  <a:lnTo>
                    <a:pt x="0" y="555604"/>
                  </a:lnTo>
                  <a:lnTo>
                    <a:pt x="383987" y="939332"/>
                  </a:lnTo>
                  <a:lnTo>
                    <a:pt x="612022" y="711465"/>
                  </a:lnTo>
                  <a:lnTo>
                    <a:pt x="612022" y="55994"/>
                  </a:lnTo>
                  <a:lnTo>
                    <a:pt x="555985" y="0"/>
                  </a:lnTo>
                  <a:close/>
                </a:path>
              </a:pathLst>
            </a:custGeom>
            <a:solidFill>
              <a:srgbClr val="484C67"/>
            </a:solidFill>
          </p:spPr>
          <p:txBody>
            <a:bodyPr wrap="square" lIns="0" tIns="0" rIns="0" bIns="0" rtlCol="0"/>
            <a:lstStyle/>
            <a:p>
              <a:endParaRPr/>
            </a:p>
          </p:txBody>
        </p:sp>
        <p:sp>
          <p:nvSpPr>
            <p:cNvPr id="4" name="object 4"/>
            <p:cNvSpPr/>
            <p:nvPr/>
          </p:nvSpPr>
          <p:spPr>
            <a:xfrm>
              <a:off x="4041762" y="12"/>
              <a:ext cx="1805305" cy="1479550"/>
            </a:xfrm>
            <a:custGeom>
              <a:avLst/>
              <a:gdLst/>
              <a:ahLst/>
              <a:cxnLst/>
              <a:rect l="l" t="t" r="r" b="b"/>
              <a:pathLst>
                <a:path w="1805304" h="1479550">
                  <a:moveTo>
                    <a:pt x="1779358" y="923798"/>
                  </a:moveTo>
                  <a:lnTo>
                    <a:pt x="1577733" y="721537"/>
                  </a:lnTo>
                  <a:lnTo>
                    <a:pt x="1021753" y="1277137"/>
                  </a:lnTo>
                  <a:lnTo>
                    <a:pt x="1223352" y="1479397"/>
                  </a:lnTo>
                  <a:lnTo>
                    <a:pt x="1779358" y="923798"/>
                  </a:lnTo>
                  <a:close/>
                </a:path>
                <a:path w="1805304" h="1479550">
                  <a:moveTo>
                    <a:pt x="1804962" y="0"/>
                  </a:moveTo>
                  <a:lnTo>
                    <a:pt x="0" y="0"/>
                  </a:lnTo>
                  <a:lnTo>
                    <a:pt x="983132" y="983132"/>
                  </a:lnTo>
                  <a:lnTo>
                    <a:pt x="1804962" y="161290"/>
                  </a:lnTo>
                  <a:lnTo>
                    <a:pt x="1804962" y="0"/>
                  </a:lnTo>
                  <a:close/>
                </a:path>
              </a:pathLst>
            </a:custGeom>
            <a:solidFill>
              <a:srgbClr val="6FB0DA"/>
            </a:solidFill>
          </p:spPr>
          <p:txBody>
            <a:bodyPr wrap="square" lIns="0" tIns="0" rIns="0" bIns="0" rtlCol="0"/>
            <a:lstStyle/>
            <a:p>
              <a:endParaRPr/>
            </a:p>
          </p:txBody>
        </p:sp>
      </p:grpSp>
      <p:sp>
        <p:nvSpPr>
          <p:cNvPr id="5" name="object 5"/>
          <p:cNvSpPr/>
          <p:nvPr/>
        </p:nvSpPr>
        <p:spPr>
          <a:xfrm>
            <a:off x="4815809" y="2133469"/>
            <a:ext cx="1031240" cy="1155065"/>
          </a:xfrm>
          <a:custGeom>
            <a:avLst/>
            <a:gdLst/>
            <a:ahLst/>
            <a:cxnLst/>
            <a:rect l="l" t="t" r="r" b="b"/>
            <a:pathLst>
              <a:path w="1031239" h="1155064">
                <a:moveTo>
                  <a:pt x="1030528" y="0"/>
                </a:moveTo>
                <a:lnTo>
                  <a:pt x="0" y="1030926"/>
                </a:lnTo>
                <a:lnTo>
                  <a:pt x="123599" y="1154477"/>
                </a:lnTo>
                <a:lnTo>
                  <a:pt x="1030936" y="1154477"/>
                </a:lnTo>
                <a:lnTo>
                  <a:pt x="1030936" y="408"/>
                </a:lnTo>
                <a:lnTo>
                  <a:pt x="1030528" y="0"/>
                </a:lnTo>
                <a:close/>
              </a:path>
            </a:pathLst>
          </a:custGeom>
          <a:solidFill>
            <a:srgbClr val="6FB0DA"/>
          </a:solidFill>
        </p:spPr>
        <p:txBody>
          <a:bodyPr wrap="square" lIns="0" tIns="0" rIns="0" bIns="0" rtlCol="0"/>
          <a:lstStyle/>
          <a:p>
            <a:endParaRPr/>
          </a:p>
        </p:txBody>
      </p:sp>
      <p:grpSp>
        <p:nvGrpSpPr>
          <p:cNvPr id="6" name="object 6"/>
          <p:cNvGrpSpPr/>
          <p:nvPr/>
        </p:nvGrpSpPr>
        <p:grpSpPr>
          <a:xfrm>
            <a:off x="3710878" y="260676"/>
            <a:ext cx="2136140" cy="2820035"/>
            <a:chOff x="3710878" y="260676"/>
            <a:chExt cx="2136140" cy="2820035"/>
          </a:xfrm>
        </p:grpSpPr>
        <p:sp>
          <p:nvSpPr>
            <p:cNvPr id="7" name="object 7"/>
            <p:cNvSpPr/>
            <p:nvPr/>
          </p:nvSpPr>
          <p:spPr>
            <a:xfrm>
              <a:off x="5069921" y="260676"/>
              <a:ext cx="777240" cy="838835"/>
            </a:xfrm>
            <a:custGeom>
              <a:avLst/>
              <a:gdLst/>
              <a:ahLst/>
              <a:cxnLst/>
              <a:rect l="l" t="t" r="r" b="b"/>
              <a:pathLst>
                <a:path w="777239" h="838835">
                  <a:moveTo>
                    <a:pt x="776834" y="0"/>
                  </a:moveTo>
                  <a:lnTo>
                    <a:pt x="0" y="776847"/>
                  </a:lnTo>
                  <a:lnTo>
                    <a:pt x="62240" y="838295"/>
                  </a:lnTo>
                  <a:lnTo>
                    <a:pt x="776834" y="123688"/>
                  </a:lnTo>
                  <a:lnTo>
                    <a:pt x="776834" y="0"/>
                  </a:lnTo>
                  <a:close/>
                </a:path>
              </a:pathLst>
            </a:custGeom>
            <a:solidFill>
              <a:srgbClr val="6FB0DA"/>
            </a:solidFill>
          </p:spPr>
          <p:txBody>
            <a:bodyPr wrap="square" lIns="0" tIns="0" rIns="0" bIns="0" rtlCol="0"/>
            <a:lstStyle/>
            <a:p>
              <a:endParaRPr/>
            </a:p>
          </p:txBody>
        </p:sp>
        <p:pic>
          <p:nvPicPr>
            <p:cNvPr id="8" name="object 8"/>
            <p:cNvPicPr/>
            <p:nvPr/>
          </p:nvPicPr>
          <p:blipFill>
            <a:blip r:embed="rId2" cstate="print"/>
            <a:stretch>
              <a:fillRect/>
            </a:stretch>
          </p:blipFill>
          <p:spPr>
            <a:xfrm>
              <a:off x="3710878" y="1043964"/>
              <a:ext cx="2036643" cy="2036670"/>
            </a:xfrm>
            <a:prstGeom prst="rect">
              <a:avLst/>
            </a:prstGeom>
          </p:spPr>
        </p:pic>
      </p:grpSp>
      <p:sp>
        <p:nvSpPr>
          <p:cNvPr id="9" name="object 9"/>
          <p:cNvSpPr txBox="1">
            <a:spLocks noGrp="1"/>
          </p:cNvSpPr>
          <p:nvPr>
            <p:ph type="title"/>
          </p:nvPr>
        </p:nvSpPr>
        <p:spPr>
          <a:xfrm>
            <a:off x="1236587" y="312539"/>
            <a:ext cx="2474291" cy="344325"/>
          </a:xfrm>
          <a:prstGeom prst="rect">
            <a:avLst/>
          </a:prstGeom>
        </p:spPr>
        <p:txBody>
          <a:bodyPr vert="horz" wrap="square" lIns="0" tIns="13335" rIns="0" bIns="0" rtlCol="0">
            <a:spAutoFit/>
          </a:bodyPr>
          <a:lstStyle/>
          <a:p>
            <a:pPr marL="12700">
              <a:lnSpc>
                <a:spcPct val="100000"/>
              </a:lnSpc>
              <a:spcBef>
                <a:spcPts val="105"/>
              </a:spcBef>
            </a:pPr>
            <a:r>
              <a:rPr lang="fr-FR" sz="2150" spc="90" dirty="0" err="1"/>
              <a:t>Definition</a:t>
            </a:r>
            <a:r>
              <a:rPr lang="fr-FR" sz="2150" spc="90" dirty="0"/>
              <a:t> of ICT</a:t>
            </a:r>
            <a:endParaRPr sz="2150" dirty="0"/>
          </a:p>
        </p:txBody>
      </p:sp>
      <p:sp>
        <p:nvSpPr>
          <p:cNvPr id="12" name="object 12"/>
          <p:cNvSpPr txBox="1"/>
          <p:nvPr/>
        </p:nvSpPr>
        <p:spPr>
          <a:xfrm>
            <a:off x="1291922" y="893420"/>
            <a:ext cx="2028189" cy="1195070"/>
          </a:xfrm>
          <a:prstGeom prst="rect">
            <a:avLst/>
          </a:prstGeom>
        </p:spPr>
        <p:txBody>
          <a:bodyPr vert="horz" wrap="square" lIns="0" tIns="12065" rIns="0" bIns="0" rtlCol="0">
            <a:spAutoFit/>
          </a:bodyPr>
          <a:lstStyle/>
          <a:p>
            <a:pPr marL="12700" marR="5080" indent="446405" algn="r">
              <a:lnSpc>
                <a:spcPct val="100899"/>
              </a:lnSpc>
              <a:spcBef>
                <a:spcPts val="95"/>
              </a:spcBef>
            </a:pPr>
            <a:r>
              <a:rPr lang="en-US" sz="950" spc="35" dirty="0">
                <a:solidFill>
                  <a:srgbClr val="FFFFFF"/>
                </a:solidFill>
                <a:latin typeface="Trebuchet MS"/>
                <a:cs typeface="Trebuchet MS"/>
              </a:rPr>
              <a:t>refers to the use of technology to manage and process information. It combines both information technology (IT) and telecommunications to enable the sharing, storing, and processing of data and communication.</a:t>
            </a:r>
            <a:endParaRPr sz="950" dirty="0">
              <a:latin typeface="Trebuchet MS"/>
              <a:cs typeface="Trebuchet MS"/>
            </a:endParaRPr>
          </a:p>
        </p:txBody>
      </p:sp>
      <p:sp>
        <p:nvSpPr>
          <p:cNvPr id="13" name="object 13"/>
          <p:cNvSpPr/>
          <p:nvPr/>
        </p:nvSpPr>
        <p:spPr>
          <a:xfrm>
            <a:off x="2025624" y="818159"/>
            <a:ext cx="1294130" cy="30480"/>
          </a:xfrm>
          <a:custGeom>
            <a:avLst/>
            <a:gdLst/>
            <a:ahLst/>
            <a:cxnLst/>
            <a:rect l="l" t="t" r="r" b="b"/>
            <a:pathLst>
              <a:path w="1294129" h="30480">
                <a:moveTo>
                  <a:pt x="1293863" y="0"/>
                </a:moveTo>
                <a:lnTo>
                  <a:pt x="0" y="0"/>
                </a:lnTo>
                <a:lnTo>
                  <a:pt x="0" y="30441"/>
                </a:lnTo>
                <a:lnTo>
                  <a:pt x="1293863" y="30441"/>
                </a:lnTo>
                <a:lnTo>
                  <a:pt x="1293863" y="0"/>
                </a:lnTo>
                <a:close/>
              </a:path>
            </a:pathLst>
          </a:custGeom>
          <a:solidFill>
            <a:srgbClr val="6FB0DA"/>
          </a:solidFill>
        </p:spPr>
        <p:txBody>
          <a:bodyPr wrap="square" lIns="0" tIns="0" rIns="0" bIns="0" rtlCol="0"/>
          <a:lstStyle/>
          <a:p>
            <a:endParaRPr/>
          </a:p>
        </p:txBody>
      </p:sp>
      <p:grpSp>
        <p:nvGrpSpPr>
          <p:cNvPr id="14" name="object 14"/>
          <p:cNvGrpSpPr/>
          <p:nvPr/>
        </p:nvGrpSpPr>
        <p:grpSpPr>
          <a:xfrm>
            <a:off x="1512" y="219283"/>
            <a:ext cx="1235075" cy="3068955"/>
            <a:chOff x="1512" y="219283"/>
            <a:chExt cx="1235075" cy="3068955"/>
          </a:xfrm>
        </p:grpSpPr>
        <p:sp>
          <p:nvSpPr>
            <p:cNvPr id="15" name="object 15"/>
            <p:cNvSpPr/>
            <p:nvPr/>
          </p:nvSpPr>
          <p:spPr>
            <a:xfrm>
              <a:off x="1512" y="219283"/>
              <a:ext cx="936625" cy="1873250"/>
            </a:xfrm>
            <a:custGeom>
              <a:avLst/>
              <a:gdLst/>
              <a:ahLst/>
              <a:cxnLst/>
              <a:rect l="l" t="t" r="r" b="b"/>
              <a:pathLst>
                <a:path w="936625" h="1873250">
                  <a:moveTo>
                    <a:pt x="0" y="0"/>
                  </a:moveTo>
                  <a:lnTo>
                    <a:pt x="0" y="1873071"/>
                  </a:lnTo>
                  <a:lnTo>
                    <a:pt x="936546" y="936170"/>
                  </a:lnTo>
                  <a:lnTo>
                    <a:pt x="0" y="0"/>
                  </a:lnTo>
                  <a:close/>
                </a:path>
              </a:pathLst>
            </a:custGeom>
            <a:solidFill>
              <a:srgbClr val="484C67"/>
            </a:solidFill>
          </p:spPr>
          <p:txBody>
            <a:bodyPr wrap="square" lIns="0" tIns="0" rIns="0" bIns="0" rtlCol="0"/>
            <a:lstStyle/>
            <a:p>
              <a:endParaRPr/>
            </a:p>
          </p:txBody>
        </p:sp>
        <p:sp>
          <p:nvSpPr>
            <p:cNvPr id="16" name="object 16"/>
            <p:cNvSpPr/>
            <p:nvPr/>
          </p:nvSpPr>
          <p:spPr>
            <a:xfrm>
              <a:off x="1512" y="1987070"/>
              <a:ext cx="1235075" cy="1301115"/>
            </a:xfrm>
            <a:custGeom>
              <a:avLst/>
              <a:gdLst/>
              <a:ahLst/>
              <a:cxnLst/>
              <a:rect l="l" t="t" r="r" b="b"/>
              <a:pathLst>
                <a:path w="1235075" h="1301114">
                  <a:moveTo>
                    <a:pt x="204454" y="0"/>
                  </a:moveTo>
                  <a:lnTo>
                    <a:pt x="0" y="204451"/>
                  </a:lnTo>
                  <a:lnTo>
                    <a:pt x="0" y="1300876"/>
                  </a:lnTo>
                  <a:lnTo>
                    <a:pt x="964623" y="1300876"/>
                  </a:lnTo>
                  <a:lnTo>
                    <a:pt x="1234976" y="1030520"/>
                  </a:lnTo>
                  <a:lnTo>
                    <a:pt x="204454" y="0"/>
                  </a:lnTo>
                  <a:close/>
                </a:path>
              </a:pathLst>
            </a:custGeom>
            <a:solidFill>
              <a:srgbClr val="6FB0DA"/>
            </a:solidFill>
          </p:spPr>
          <p:txBody>
            <a:bodyPr wrap="square" lIns="0" tIns="0" rIns="0" bIns="0" rtlCol="0"/>
            <a:lstStyle/>
            <a:p>
              <a:endParaRPr/>
            </a:p>
          </p:txBody>
        </p:sp>
      </p:grpSp>
      <p:sp>
        <p:nvSpPr>
          <p:cNvPr id="11" name="object 9">
            <a:extLst>
              <a:ext uri="{FF2B5EF4-FFF2-40B4-BE49-F238E27FC236}">
                <a16:creationId xmlns:a16="http://schemas.microsoft.com/office/drawing/2014/main" id="{D6E596B5-7A72-C05F-82A6-00E55B008773}"/>
              </a:ext>
            </a:extLst>
          </p:cNvPr>
          <p:cNvSpPr txBox="1">
            <a:spLocks/>
          </p:cNvSpPr>
          <p:nvPr/>
        </p:nvSpPr>
        <p:spPr>
          <a:xfrm>
            <a:off x="1114380" y="2282140"/>
            <a:ext cx="767271" cy="182742"/>
          </a:xfrm>
          <a:prstGeom prst="rect">
            <a:avLst/>
          </a:prstGeom>
        </p:spPr>
        <p:txBody>
          <a:bodyPr vert="horz" wrap="square" lIns="0" tIns="13335" rIns="0" bIns="0" rtlCol="0">
            <a:spAutoFit/>
          </a:bodyPr>
          <a:lstStyle>
            <a:lvl1pPr>
              <a:defRPr sz="1600" b="0" i="0">
                <a:solidFill>
                  <a:schemeClr val="bg1"/>
                </a:solidFill>
                <a:latin typeface="Cambria"/>
                <a:ea typeface="+mj-ea"/>
                <a:cs typeface="Cambria"/>
              </a:defRPr>
            </a:lvl1pPr>
          </a:lstStyle>
          <a:p>
            <a:pPr marL="12700">
              <a:spcBef>
                <a:spcPts val="105"/>
              </a:spcBef>
            </a:pPr>
            <a:r>
              <a:rPr lang="en-US" sz="1100" spc="35" dirty="0">
                <a:solidFill>
                  <a:srgbClr val="FFFFFF"/>
                </a:solidFill>
                <a:latin typeface="Trebuchet MS"/>
                <a:cs typeface="Trebuchet MS"/>
              </a:rPr>
              <a:t>Computers</a:t>
            </a:r>
            <a:endParaRPr lang="en-US" sz="2400" dirty="0">
              <a:latin typeface="Trebuchet MS"/>
              <a:cs typeface="Trebuchet MS"/>
            </a:endParaRPr>
          </a:p>
        </p:txBody>
      </p:sp>
      <p:sp>
        <p:nvSpPr>
          <p:cNvPr id="17" name="object 9">
            <a:extLst>
              <a:ext uri="{FF2B5EF4-FFF2-40B4-BE49-F238E27FC236}">
                <a16:creationId xmlns:a16="http://schemas.microsoft.com/office/drawing/2014/main" id="{6FBC4894-6819-8297-6602-D0F1CDBB1253}"/>
              </a:ext>
            </a:extLst>
          </p:cNvPr>
          <p:cNvSpPr txBox="1">
            <a:spLocks/>
          </p:cNvSpPr>
          <p:nvPr/>
        </p:nvSpPr>
        <p:spPr>
          <a:xfrm>
            <a:off x="1266780" y="2434540"/>
            <a:ext cx="767271" cy="182742"/>
          </a:xfrm>
          <a:prstGeom prst="rect">
            <a:avLst/>
          </a:prstGeom>
        </p:spPr>
        <p:txBody>
          <a:bodyPr vert="horz" wrap="square" lIns="0" tIns="13335" rIns="0" bIns="0" rtlCol="0">
            <a:spAutoFit/>
          </a:bodyPr>
          <a:lstStyle>
            <a:lvl1pPr>
              <a:defRPr sz="1600" b="0" i="0">
                <a:solidFill>
                  <a:schemeClr val="bg1"/>
                </a:solidFill>
                <a:latin typeface="Cambria"/>
                <a:ea typeface="+mj-ea"/>
                <a:cs typeface="Cambria"/>
              </a:defRPr>
            </a:lvl1pPr>
          </a:lstStyle>
          <a:p>
            <a:pPr marL="12700">
              <a:spcBef>
                <a:spcPts val="105"/>
              </a:spcBef>
            </a:pPr>
            <a:r>
              <a:rPr lang="en-US" sz="1100" spc="35" dirty="0">
                <a:solidFill>
                  <a:srgbClr val="FFFFFF"/>
                </a:solidFill>
                <a:latin typeface="Trebuchet MS"/>
                <a:cs typeface="Trebuchet MS"/>
              </a:rPr>
              <a:t>Software</a:t>
            </a:r>
            <a:endParaRPr lang="en-US" sz="2400" dirty="0">
              <a:latin typeface="Trebuchet MS"/>
              <a:cs typeface="Trebuchet MS"/>
            </a:endParaRPr>
          </a:p>
        </p:txBody>
      </p:sp>
      <p:sp>
        <p:nvSpPr>
          <p:cNvPr id="18" name="object 9">
            <a:extLst>
              <a:ext uri="{FF2B5EF4-FFF2-40B4-BE49-F238E27FC236}">
                <a16:creationId xmlns:a16="http://schemas.microsoft.com/office/drawing/2014/main" id="{3E5D3807-7B3E-4593-3703-14269619A0BC}"/>
              </a:ext>
            </a:extLst>
          </p:cNvPr>
          <p:cNvSpPr txBox="1">
            <a:spLocks/>
          </p:cNvSpPr>
          <p:nvPr/>
        </p:nvSpPr>
        <p:spPr>
          <a:xfrm>
            <a:off x="1419180" y="2586940"/>
            <a:ext cx="767271" cy="182742"/>
          </a:xfrm>
          <a:prstGeom prst="rect">
            <a:avLst/>
          </a:prstGeom>
        </p:spPr>
        <p:txBody>
          <a:bodyPr vert="horz" wrap="square" lIns="0" tIns="13335" rIns="0" bIns="0" rtlCol="0">
            <a:spAutoFit/>
          </a:bodyPr>
          <a:lstStyle>
            <a:lvl1pPr>
              <a:defRPr sz="1600" b="0" i="0">
                <a:solidFill>
                  <a:schemeClr val="bg1"/>
                </a:solidFill>
                <a:latin typeface="Cambria"/>
                <a:ea typeface="+mj-ea"/>
                <a:cs typeface="Cambria"/>
              </a:defRPr>
            </a:lvl1pPr>
          </a:lstStyle>
          <a:p>
            <a:pPr marL="12700">
              <a:spcBef>
                <a:spcPts val="105"/>
              </a:spcBef>
            </a:pPr>
            <a:r>
              <a:rPr lang="en-US" sz="1100" spc="35" dirty="0">
                <a:solidFill>
                  <a:srgbClr val="FFFFFF"/>
                </a:solidFill>
                <a:latin typeface="Trebuchet MS"/>
                <a:cs typeface="Trebuchet MS"/>
              </a:rPr>
              <a:t>networks</a:t>
            </a:r>
            <a:endParaRPr lang="en-US" sz="2400" dirty="0">
              <a:latin typeface="Trebuchet MS"/>
              <a:cs typeface="Trebuchet MS"/>
            </a:endParaRPr>
          </a:p>
        </p:txBody>
      </p:sp>
      <p:sp>
        <p:nvSpPr>
          <p:cNvPr id="19" name="object 9">
            <a:extLst>
              <a:ext uri="{FF2B5EF4-FFF2-40B4-BE49-F238E27FC236}">
                <a16:creationId xmlns:a16="http://schemas.microsoft.com/office/drawing/2014/main" id="{1B6E20E0-8C4E-627E-DE79-72102A06CE27}"/>
              </a:ext>
            </a:extLst>
          </p:cNvPr>
          <p:cNvSpPr txBox="1">
            <a:spLocks/>
          </p:cNvSpPr>
          <p:nvPr/>
        </p:nvSpPr>
        <p:spPr>
          <a:xfrm>
            <a:off x="1571580" y="2739340"/>
            <a:ext cx="767271" cy="182742"/>
          </a:xfrm>
          <a:prstGeom prst="rect">
            <a:avLst/>
          </a:prstGeom>
        </p:spPr>
        <p:txBody>
          <a:bodyPr vert="horz" wrap="square" lIns="0" tIns="13335" rIns="0" bIns="0" rtlCol="0">
            <a:spAutoFit/>
          </a:bodyPr>
          <a:lstStyle>
            <a:lvl1pPr>
              <a:defRPr sz="1600" b="0" i="0">
                <a:solidFill>
                  <a:schemeClr val="bg1"/>
                </a:solidFill>
                <a:latin typeface="Cambria"/>
                <a:ea typeface="+mj-ea"/>
                <a:cs typeface="Cambria"/>
              </a:defRPr>
            </a:lvl1pPr>
          </a:lstStyle>
          <a:p>
            <a:pPr marL="12700">
              <a:spcBef>
                <a:spcPts val="105"/>
              </a:spcBef>
            </a:pPr>
            <a:r>
              <a:rPr lang="en-US" sz="1100" spc="35" dirty="0">
                <a:solidFill>
                  <a:srgbClr val="FFFFFF"/>
                </a:solidFill>
                <a:latin typeface="Trebuchet MS"/>
                <a:cs typeface="Trebuchet MS"/>
              </a:rPr>
              <a:t>internet</a:t>
            </a:r>
            <a:endParaRPr lang="en-US" sz="2400" dirty="0">
              <a:latin typeface="Trebuchet MS"/>
              <a:cs typeface="Trebuchet MS"/>
            </a:endParaRPr>
          </a:p>
        </p:txBody>
      </p:sp>
      <p:sp>
        <p:nvSpPr>
          <p:cNvPr id="20" name="object 9">
            <a:extLst>
              <a:ext uri="{FF2B5EF4-FFF2-40B4-BE49-F238E27FC236}">
                <a16:creationId xmlns:a16="http://schemas.microsoft.com/office/drawing/2014/main" id="{289FFCF3-1F42-FDEB-69DD-40E77D0D4265}"/>
              </a:ext>
            </a:extLst>
          </p:cNvPr>
          <p:cNvSpPr txBox="1">
            <a:spLocks/>
          </p:cNvSpPr>
          <p:nvPr/>
        </p:nvSpPr>
        <p:spPr>
          <a:xfrm>
            <a:off x="1723980" y="2891740"/>
            <a:ext cx="1235075" cy="182742"/>
          </a:xfrm>
          <a:prstGeom prst="rect">
            <a:avLst/>
          </a:prstGeom>
        </p:spPr>
        <p:txBody>
          <a:bodyPr vert="horz" wrap="square" lIns="0" tIns="13335" rIns="0" bIns="0" rtlCol="0">
            <a:spAutoFit/>
          </a:bodyPr>
          <a:lstStyle>
            <a:lvl1pPr>
              <a:defRPr sz="1600" b="0" i="0">
                <a:solidFill>
                  <a:schemeClr val="bg1"/>
                </a:solidFill>
                <a:latin typeface="Cambria"/>
                <a:ea typeface="+mj-ea"/>
                <a:cs typeface="Cambria"/>
              </a:defRPr>
            </a:lvl1pPr>
          </a:lstStyle>
          <a:p>
            <a:pPr marL="12700">
              <a:spcBef>
                <a:spcPts val="105"/>
              </a:spcBef>
            </a:pPr>
            <a:r>
              <a:rPr lang="en-US" sz="1100" spc="35" dirty="0">
                <a:solidFill>
                  <a:srgbClr val="FFFFFF"/>
                </a:solidFill>
                <a:latin typeface="Trebuchet MS"/>
                <a:cs typeface="Trebuchet MS"/>
              </a:rPr>
              <a:t>Electronic devices</a:t>
            </a:r>
            <a:endParaRPr lang="en-US" sz="2400" dirty="0">
              <a:latin typeface="Trebuchet MS"/>
              <a:cs typeface="Trebuchet MS"/>
            </a:endParaRPr>
          </a:p>
        </p:txBody>
      </p:sp>
    </p:spTree>
    <p:extLst>
      <p:ext uri="{BB962C8B-B14F-4D97-AF65-F5344CB8AC3E}">
        <p14:creationId xmlns:p14="http://schemas.microsoft.com/office/powerpoint/2010/main" val="32454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41769" y="0"/>
            <a:ext cx="1805305" cy="1833245"/>
            <a:chOff x="4041769" y="0"/>
            <a:chExt cx="1805305" cy="1833245"/>
          </a:xfrm>
        </p:grpSpPr>
        <p:sp>
          <p:nvSpPr>
            <p:cNvPr id="3" name="object 3"/>
            <p:cNvSpPr/>
            <p:nvPr/>
          </p:nvSpPr>
          <p:spPr>
            <a:xfrm>
              <a:off x="5234726" y="893420"/>
              <a:ext cx="612140" cy="939800"/>
            </a:xfrm>
            <a:custGeom>
              <a:avLst/>
              <a:gdLst/>
              <a:ahLst/>
              <a:cxnLst/>
              <a:rect l="l" t="t" r="r" b="b"/>
              <a:pathLst>
                <a:path w="612139" h="939800">
                  <a:moveTo>
                    <a:pt x="555985" y="0"/>
                  </a:moveTo>
                  <a:lnTo>
                    <a:pt x="0" y="555604"/>
                  </a:lnTo>
                  <a:lnTo>
                    <a:pt x="383987" y="939332"/>
                  </a:lnTo>
                  <a:lnTo>
                    <a:pt x="612022" y="711465"/>
                  </a:lnTo>
                  <a:lnTo>
                    <a:pt x="612022" y="55994"/>
                  </a:lnTo>
                  <a:lnTo>
                    <a:pt x="555985" y="0"/>
                  </a:lnTo>
                  <a:close/>
                </a:path>
              </a:pathLst>
            </a:custGeom>
            <a:solidFill>
              <a:srgbClr val="484C67"/>
            </a:solidFill>
          </p:spPr>
          <p:txBody>
            <a:bodyPr wrap="square" lIns="0" tIns="0" rIns="0" bIns="0" rtlCol="0"/>
            <a:lstStyle/>
            <a:p>
              <a:endParaRPr/>
            </a:p>
          </p:txBody>
        </p:sp>
        <p:sp>
          <p:nvSpPr>
            <p:cNvPr id="4" name="object 4"/>
            <p:cNvSpPr/>
            <p:nvPr/>
          </p:nvSpPr>
          <p:spPr>
            <a:xfrm>
              <a:off x="4041762" y="12"/>
              <a:ext cx="1805305" cy="1479550"/>
            </a:xfrm>
            <a:custGeom>
              <a:avLst/>
              <a:gdLst/>
              <a:ahLst/>
              <a:cxnLst/>
              <a:rect l="l" t="t" r="r" b="b"/>
              <a:pathLst>
                <a:path w="1805304" h="1479550">
                  <a:moveTo>
                    <a:pt x="1779358" y="923798"/>
                  </a:moveTo>
                  <a:lnTo>
                    <a:pt x="1577733" y="721537"/>
                  </a:lnTo>
                  <a:lnTo>
                    <a:pt x="1021753" y="1277137"/>
                  </a:lnTo>
                  <a:lnTo>
                    <a:pt x="1223352" y="1479397"/>
                  </a:lnTo>
                  <a:lnTo>
                    <a:pt x="1779358" y="923798"/>
                  </a:lnTo>
                  <a:close/>
                </a:path>
                <a:path w="1805304" h="1479550">
                  <a:moveTo>
                    <a:pt x="1804962" y="0"/>
                  </a:moveTo>
                  <a:lnTo>
                    <a:pt x="0" y="0"/>
                  </a:lnTo>
                  <a:lnTo>
                    <a:pt x="983132" y="983132"/>
                  </a:lnTo>
                  <a:lnTo>
                    <a:pt x="1804962" y="161290"/>
                  </a:lnTo>
                  <a:lnTo>
                    <a:pt x="1804962" y="0"/>
                  </a:lnTo>
                  <a:close/>
                </a:path>
              </a:pathLst>
            </a:custGeom>
            <a:solidFill>
              <a:srgbClr val="6FB0DA"/>
            </a:solidFill>
          </p:spPr>
          <p:txBody>
            <a:bodyPr wrap="square" lIns="0" tIns="0" rIns="0" bIns="0" rtlCol="0"/>
            <a:lstStyle/>
            <a:p>
              <a:endParaRPr/>
            </a:p>
          </p:txBody>
        </p:sp>
      </p:grpSp>
      <p:sp>
        <p:nvSpPr>
          <p:cNvPr id="5" name="object 5"/>
          <p:cNvSpPr/>
          <p:nvPr/>
        </p:nvSpPr>
        <p:spPr>
          <a:xfrm>
            <a:off x="4815809" y="2133469"/>
            <a:ext cx="1031240" cy="1155065"/>
          </a:xfrm>
          <a:custGeom>
            <a:avLst/>
            <a:gdLst/>
            <a:ahLst/>
            <a:cxnLst/>
            <a:rect l="l" t="t" r="r" b="b"/>
            <a:pathLst>
              <a:path w="1031239" h="1155064">
                <a:moveTo>
                  <a:pt x="1030528" y="0"/>
                </a:moveTo>
                <a:lnTo>
                  <a:pt x="0" y="1030926"/>
                </a:lnTo>
                <a:lnTo>
                  <a:pt x="123599" y="1154477"/>
                </a:lnTo>
                <a:lnTo>
                  <a:pt x="1030936" y="1154477"/>
                </a:lnTo>
                <a:lnTo>
                  <a:pt x="1030936" y="408"/>
                </a:lnTo>
                <a:lnTo>
                  <a:pt x="1030528" y="0"/>
                </a:lnTo>
                <a:close/>
              </a:path>
            </a:pathLst>
          </a:custGeom>
          <a:solidFill>
            <a:srgbClr val="6FB0DA"/>
          </a:solidFill>
        </p:spPr>
        <p:txBody>
          <a:bodyPr wrap="square" lIns="0" tIns="0" rIns="0" bIns="0" rtlCol="0"/>
          <a:lstStyle/>
          <a:p>
            <a:endParaRPr/>
          </a:p>
        </p:txBody>
      </p:sp>
      <p:sp>
        <p:nvSpPr>
          <p:cNvPr id="9" name="object 9"/>
          <p:cNvSpPr txBox="1">
            <a:spLocks noGrp="1"/>
          </p:cNvSpPr>
          <p:nvPr>
            <p:ph type="title"/>
          </p:nvPr>
        </p:nvSpPr>
        <p:spPr>
          <a:xfrm>
            <a:off x="1681931" y="386203"/>
            <a:ext cx="2490837" cy="344325"/>
          </a:xfrm>
          <a:prstGeom prst="rect">
            <a:avLst/>
          </a:prstGeom>
        </p:spPr>
        <p:txBody>
          <a:bodyPr vert="horz" wrap="square" lIns="0" tIns="13335" rIns="0" bIns="0" rtlCol="0">
            <a:spAutoFit/>
          </a:bodyPr>
          <a:lstStyle/>
          <a:p>
            <a:pPr marL="12700" algn="r">
              <a:lnSpc>
                <a:spcPct val="100000"/>
              </a:lnSpc>
              <a:spcBef>
                <a:spcPts val="105"/>
              </a:spcBef>
            </a:pPr>
            <a:r>
              <a:rPr lang="fr-FR" sz="2150" spc="70" dirty="0"/>
              <a:t>Network </a:t>
            </a:r>
            <a:r>
              <a:rPr lang="fr-FR" sz="2150" spc="70" dirty="0" err="1"/>
              <a:t>security</a:t>
            </a:r>
            <a:endParaRPr lang="fr-FR" sz="2150" dirty="0"/>
          </a:p>
        </p:txBody>
      </p:sp>
      <p:sp>
        <p:nvSpPr>
          <p:cNvPr id="12" name="object 12"/>
          <p:cNvSpPr/>
          <p:nvPr/>
        </p:nvSpPr>
        <p:spPr>
          <a:xfrm>
            <a:off x="2285928" y="801293"/>
            <a:ext cx="1294130" cy="30480"/>
          </a:xfrm>
          <a:custGeom>
            <a:avLst/>
            <a:gdLst/>
            <a:ahLst/>
            <a:cxnLst/>
            <a:rect l="l" t="t" r="r" b="b"/>
            <a:pathLst>
              <a:path w="1294129" h="30480">
                <a:moveTo>
                  <a:pt x="1293863" y="0"/>
                </a:moveTo>
                <a:lnTo>
                  <a:pt x="0" y="0"/>
                </a:lnTo>
                <a:lnTo>
                  <a:pt x="0" y="30441"/>
                </a:lnTo>
                <a:lnTo>
                  <a:pt x="1293863" y="30441"/>
                </a:lnTo>
                <a:lnTo>
                  <a:pt x="1293863" y="0"/>
                </a:lnTo>
                <a:close/>
              </a:path>
            </a:pathLst>
          </a:custGeom>
          <a:solidFill>
            <a:srgbClr val="6FB0DA"/>
          </a:solidFill>
        </p:spPr>
        <p:txBody>
          <a:bodyPr wrap="square" lIns="0" tIns="0" rIns="0" bIns="0" rtlCol="0"/>
          <a:lstStyle/>
          <a:p>
            <a:endParaRPr/>
          </a:p>
        </p:txBody>
      </p:sp>
      <p:grpSp>
        <p:nvGrpSpPr>
          <p:cNvPr id="13" name="object 13"/>
          <p:cNvGrpSpPr/>
          <p:nvPr/>
        </p:nvGrpSpPr>
        <p:grpSpPr>
          <a:xfrm>
            <a:off x="1512" y="219283"/>
            <a:ext cx="1235075" cy="3068955"/>
            <a:chOff x="1512" y="219283"/>
            <a:chExt cx="1235075" cy="3068955"/>
          </a:xfrm>
        </p:grpSpPr>
        <p:sp>
          <p:nvSpPr>
            <p:cNvPr id="14" name="object 14"/>
            <p:cNvSpPr/>
            <p:nvPr/>
          </p:nvSpPr>
          <p:spPr>
            <a:xfrm>
              <a:off x="1512" y="219283"/>
              <a:ext cx="936625" cy="1873250"/>
            </a:xfrm>
            <a:custGeom>
              <a:avLst/>
              <a:gdLst/>
              <a:ahLst/>
              <a:cxnLst/>
              <a:rect l="l" t="t" r="r" b="b"/>
              <a:pathLst>
                <a:path w="936625" h="1873250">
                  <a:moveTo>
                    <a:pt x="0" y="0"/>
                  </a:moveTo>
                  <a:lnTo>
                    <a:pt x="0" y="1873071"/>
                  </a:lnTo>
                  <a:lnTo>
                    <a:pt x="936546" y="936170"/>
                  </a:lnTo>
                  <a:lnTo>
                    <a:pt x="0" y="0"/>
                  </a:lnTo>
                  <a:close/>
                </a:path>
              </a:pathLst>
            </a:custGeom>
            <a:solidFill>
              <a:srgbClr val="484C67"/>
            </a:solidFill>
          </p:spPr>
          <p:txBody>
            <a:bodyPr wrap="square" lIns="0" tIns="0" rIns="0" bIns="0" rtlCol="0"/>
            <a:lstStyle/>
            <a:p>
              <a:endParaRPr/>
            </a:p>
          </p:txBody>
        </p:sp>
        <p:sp>
          <p:nvSpPr>
            <p:cNvPr id="15" name="object 15"/>
            <p:cNvSpPr/>
            <p:nvPr/>
          </p:nvSpPr>
          <p:spPr>
            <a:xfrm>
              <a:off x="1512" y="1987070"/>
              <a:ext cx="1235075" cy="1301115"/>
            </a:xfrm>
            <a:custGeom>
              <a:avLst/>
              <a:gdLst/>
              <a:ahLst/>
              <a:cxnLst/>
              <a:rect l="l" t="t" r="r" b="b"/>
              <a:pathLst>
                <a:path w="1235075" h="1301114">
                  <a:moveTo>
                    <a:pt x="204454" y="0"/>
                  </a:moveTo>
                  <a:lnTo>
                    <a:pt x="0" y="204451"/>
                  </a:lnTo>
                  <a:lnTo>
                    <a:pt x="0" y="1300876"/>
                  </a:lnTo>
                  <a:lnTo>
                    <a:pt x="964623" y="1300876"/>
                  </a:lnTo>
                  <a:lnTo>
                    <a:pt x="1234976" y="1030520"/>
                  </a:lnTo>
                  <a:lnTo>
                    <a:pt x="204454" y="0"/>
                  </a:lnTo>
                  <a:close/>
                </a:path>
              </a:pathLst>
            </a:custGeom>
            <a:solidFill>
              <a:srgbClr val="6FB0DA"/>
            </a:solidFill>
          </p:spPr>
          <p:txBody>
            <a:bodyPr wrap="square" lIns="0" tIns="0" rIns="0" bIns="0" rtlCol="0"/>
            <a:lstStyle/>
            <a:p>
              <a:endParaRPr/>
            </a:p>
          </p:txBody>
        </p:sp>
      </p:grpSp>
      <p:pic>
        <p:nvPicPr>
          <p:cNvPr id="2052" name="Picture 4">
            <a:extLst>
              <a:ext uri="{FF2B5EF4-FFF2-40B4-BE49-F238E27FC236}">
                <a16:creationId xmlns:a16="http://schemas.microsoft.com/office/drawing/2014/main" id="{3D9AFDF9-FD9D-EBD6-9104-51FC4EE2F2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37" y="659763"/>
            <a:ext cx="3819525" cy="2654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707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41769" y="0"/>
            <a:ext cx="1805305" cy="1833245"/>
            <a:chOff x="4041769" y="0"/>
            <a:chExt cx="1805305" cy="1833245"/>
          </a:xfrm>
        </p:grpSpPr>
        <p:sp>
          <p:nvSpPr>
            <p:cNvPr id="3" name="object 3"/>
            <p:cNvSpPr/>
            <p:nvPr/>
          </p:nvSpPr>
          <p:spPr>
            <a:xfrm>
              <a:off x="5234726" y="893420"/>
              <a:ext cx="612140" cy="939800"/>
            </a:xfrm>
            <a:custGeom>
              <a:avLst/>
              <a:gdLst/>
              <a:ahLst/>
              <a:cxnLst/>
              <a:rect l="l" t="t" r="r" b="b"/>
              <a:pathLst>
                <a:path w="612139" h="939800">
                  <a:moveTo>
                    <a:pt x="555985" y="0"/>
                  </a:moveTo>
                  <a:lnTo>
                    <a:pt x="0" y="555604"/>
                  </a:lnTo>
                  <a:lnTo>
                    <a:pt x="383987" y="939332"/>
                  </a:lnTo>
                  <a:lnTo>
                    <a:pt x="612022" y="711465"/>
                  </a:lnTo>
                  <a:lnTo>
                    <a:pt x="612022" y="55994"/>
                  </a:lnTo>
                  <a:lnTo>
                    <a:pt x="555985" y="0"/>
                  </a:lnTo>
                  <a:close/>
                </a:path>
              </a:pathLst>
            </a:custGeom>
            <a:solidFill>
              <a:srgbClr val="484C67"/>
            </a:solidFill>
          </p:spPr>
          <p:txBody>
            <a:bodyPr wrap="square" lIns="0" tIns="0" rIns="0" bIns="0" rtlCol="0"/>
            <a:lstStyle/>
            <a:p>
              <a:endParaRPr/>
            </a:p>
          </p:txBody>
        </p:sp>
        <p:sp>
          <p:nvSpPr>
            <p:cNvPr id="4" name="object 4"/>
            <p:cNvSpPr/>
            <p:nvPr/>
          </p:nvSpPr>
          <p:spPr>
            <a:xfrm>
              <a:off x="4041762" y="12"/>
              <a:ext cx="1805305" cy="1479550"/>
            </a:xfrm>
            <a:custGeom>
              <a:avLst/>
              <a:gdLst/>
              <a:ahLst/>
              <a:cxnLst/>
              <a:rect l="l" t="t" r="r" b="b"/>
              <a:pathLst>
                <a:path w="1805304" h="1479550">
                  <a:moveTo>
                    <a:pt x="1779358" y="923798"/>
                  </a:moveTo>
                  <a:lnTo>
                    <a:pt x="1577733" y="721537"/>
                  </a:lnTo>
                  <a:lnTo>
                    <a:pt x="1021753" y="1277137"/>
                  </a:lnTo>
                  <a:lnTo>
                    <a:pt x="1223352" y="1479397"/>
                  </a:lnTo>
                  <a:lnTo>
                    <a:pt x="1779358" y="923798"/>
                  </a:lnTo>
                  <a:close/>
                </a:path>
                <a:path w="1805304" h="1479550">
                  <a:moveTo>
                    <a:pt x="1804962" y="0"/>
                  </a:moveTo>
                  <a:lnTo>
                    <a:pt x="0" y="0"/>
                  </a:lnTo>
                  <a:lnTo>
                    <a:pt x="983132" y="983132"/>
                  </a:lnTo>
                  <a:lnTo>
                    <a:pt x="1804962" y="161290"/>
                  </a:lnTo>
                  <a:lnTo>
                    <a:pt x="1804962" y="0"/>
                  </a:lnTo>
                  <a:close/>
                </a:path>
              </a:pathLst>
            </a:custGeom>
            <a:solidFill>
              <a:srgbClr val="6FB0DA"/>
            </a:solidFill>
          </p:spPr>
          <p:txBody>
            <a:bodyPr wrap="square" lIns="0" tIns="0" rIns="0" bIns="0" rtlCol="0"/>
            <a:lstStyle/>
            <a:p>
              <a:endParaRPr/>
            </a:p>
          </p:txBody>
        </p:sp>
      </p:grpSp>
      <p:sp>
        <p:nvSpPr>
          <p:cNvPr id="5" name="object 5"/>
          <p:cNvSpPr/>
          <p:nvPr/>
        </p:nvSpPr>
        <p:spPr>
          <a:xfrm>
            <a:off x="4815809" y="2133469"/>
            <a:ext cx="1031240" cy="1155065"/>
          </a:xfrm>
          <a:custGeom>
            <a:avLst/>
            <a:gdLst/>
            <a:ahLst/>
            <a:cxnLst/>
            <a:rect l="l" t="t" r="r" b="b"/>
            <a:pathLst>
              <a:path w="1031239" h="1155064">
                <a:moveTo>
                  <a:pt x="1030528" y="0"/>
                </a:moveTo>
                <a:lnTo>
                  <a:pt x="0" y="1030926"/>
                </a:lnTo>
                <a:lnTo>
                  <a:pt x="123599" y="1154477"/>
                </a:lnTo>
                <a:lnTo>
                  <a:pt x="1030936" y="1154477"/>
                </a:lnTo>
                <a:lnTo>
                  <a:pt x="1030936" y="408"/>
                </a:lnTo>
                <a:lnTo>
                  <a:pt x="1030528" y="0"/>
                </a:lnTo>
                <a:close/>
              </a:path>
            </a:pathLst>
          </a:custGeom>
          <a:solidFill>
            <a:srgbClr val="6FB0DA"/>
          </a:solidFill>
        </p:spPr>
        <p:txBody>
          <a:bodyPr wrap="square" lIns="0" tIns="0" rIns="0" bIns="0" rtlCol="0"/>
          <a:lstStyle/>
          <a:p>
            <a:endParaRPr/>
          </a:p>
        </p:txBody>
      </p:sp>
      <p:sp>
        <p:nvSpPr>
          <p:cNvPr id="9" name="object 9"/>
          <p:cNvSpPr txBox="1">
            <a:spLocks noGrp="1"/>
          </p:cNvSpPr>
          <p:nvPr>
            <p:ph type="title"/>
          </p:nvPr>
        </p:nvSpPr>
        <p:spPr>
          <a:xfrm>
            <a:off x="1681931" y="336776"/>
            <a:ext cx="2490837" cy="344325"/>
          </a:xfrm>
          <a:prstGeom prst="rect">
            <a:avLst/>
          </a:prstGeom>
        </p:spPr>
        <p:txBody>
          <a:bodyPr vert="horz" wrap="square" lIns="0" tIns="13335" rIns="0" bIns="0" rtlCol="0">
            <a:spAutoFit/>
          </a:bodyPr>
          <a:lstStyle/>
          <a:p>
            <a:pPr marL="12700" algn="r">
              <a:lnSpc>
                <a:spcPct val="100000"/>
              </a:lnSpc>
              <a:spcBef>
                <a:spcPts val="105"/>
              </a:spcBef>
            </a:pPr>
            <a:r>
              <a:rPr lang="fr-FR" sz="2150" spc="70" dirty="0"/>
              <a:t>Network Security</a:t>
            </a:r>
            <a:endParaRPr lang="fr-FR" sz="2150" dirty="0"/>
          </a:p>
        </p:txBody>
      </p:sp>
      <p:sp>
        <p:nvSpPr>
          <p:cNvPr id="12" name="object 12"/>
          <p:cNvSpPr/>
          <p:nvPr/>
        </p:nvSpPr>
        <p:spPr>
          <a:xfrm>
            <a:off x="2285928" y="801293"/>
            <a:ext cx="1294130" cy="30480"/>
          </a:xfrm>
          <a:custGeom>
            <a:avLst/>
            <a:gdLst/>
            <a:ahLst/>
            <a:cxnLst/>
            <a:rect l="l" t="t" r="r" b="b"/>
            <a:pathLst>
              <a:path w="1294129" h="30480">
                <a:moveTo>
                  <a:pt x="1293863" y="0"/>
                </a:moveTo>
                <a:lnTo>
                  <a:pt x="0" y="0"/>
                </a:lnTo>
                <a:lnTo>
                  <a:pt x="0" y="30441"/>
                </a:lnTo>
                <a:lnTo>
                  <a:pt x="1293863" y="30441"/>
                </a:lnTo>
                <a:lnTo>
                  <a:pt x="1293863" y="0"/>
                </a:lnTo>
                <a:close/>
              </a:path>
            </a:pathLst>
          </a:custGeom>
          <a:solidFill>
            <a:srgbClr val="6FB0DA"/>
          </a:solidFill>
        </p:spPr>
        <p:txBody>
          <a:bodyPr wrap="square" lIns="0" tIns="0" rIns="0" bIns="0" rtlCol="0"/>
          <a:lstStyle/>
          <a:p>
            <a:endParaRPr/>
          </a:p>
        </p:txBody>
      </p:sp>
      <p:grpSp>
        <p:nvGrpSpPr>
          <p:cNvPr id="13" name="object 13"/>
          <p:cNvGrpSpPr/>
          <p:nvPr/>
        </p:nvGrpSpPr>
        <p:grpSpPr>
          <a:xfrm>
            <a:off x="1512" y="219283"/>
            <a:ext cx="1235075" cy="3068955"/>
            <a:chOff x="1512" y="219283"/>
            <a:chExt cx="1235075" cy="3068955"/>
          </a:xfrm>
        </p:grpSpPr>
        <p:sp>
          <p:nvSpPr>
            <p:cNvPr id="14" name="object 14"/>
            <p:cNvSpPr/>
            <p:nvPr/>
          </p:nvSpPr>
          <p:spPr>
            <a:xfrm>
              <a:off x="1512" y="219283"/>
              <a:ext cx="936625" cy="1873250"/>
            </a:xfrm>
            <a:custGeom>
              <a:avLst/>
              <a:gdLst/>
              <a:ahLst/>
              <a:cxnLst/>
              <a:rect l="l" t="t" r="r" b="b"/>
              <a:pathLst>
                <a:path w="936625" h="1873250">
                  <a:moveTo>
                    <a:pt x="0" y="0"/>
                  </a:moveTo>
                  <a:lnTo>
                    <a:pt x="0" y="1873071"/>
                  </a:lnTo>
                  <a:lnTo>
                    <a:pt x="936546" y="936170"/>
                  </a:lnTo>
                  <a:lnTo>
                    <a:pt x="0" y="0"/>
                  </a:lnTo>
                  <a:close/>
                </a:path>
              </a:pathLst>
            </a:custGeom>
            <a:solidFill>
              <a:srgbClr val="484C67"/>
            </a:solidFill>
          </p:spPr>
          <p:txBody>
            <a:bodyPr wrap="square" lIns="0" tIns="0" rIns="0" bIns="0" rtlCol="0"/>
            <a:lstStyle/>
            <a:p>
              <a:endParaRPr/>
            </a:p>
          </p:txBody>
        </p:sp>
        <p:sp>
          <p:nvSpPr>
            <p:cNvPr id="15" name="object 15"/>
            <p:cNvSpPr/>
            <p:nvPr/>
          </p:nvSpPr>
          <p:spPr>
            <a:xfrm>
              <a:off x="1512" y="1987070"/>
              <a:ext cx="1235075" cy="1301115"/>
            </a:xfrm>
            <a:custGeom>
              <a:avLst/>
              <a:gdLst/>
              <a:ahLst/>
              <a:cxnLst/>
              <a:rect l="l" t="t" r="r" b="b"/>
              <a:pathLst>
                <a:path w="1235075" h="1301114">
                  <a:moveTo>
                    <a:pt x="204454" y="0"/>
                  </a:moveTo>
                  <a:lnTo>
                    <a:pt x="0" y="204451"/>
                  </a:lnTo>
                  <a:lnTo>
                    <a:pt x="0" y="1300876"/>
                  </a:lnTo>
                  <a:lnTo>
                    <a:pt x="964623" y="1300876"/>
                  </a:lnTo>
                  <a:lnTo>
                    <a:pt x="1234976" y="1030520"/>
                  </a:lnTo>
                  <a:lnTo>
                    <a:pt x="204454" y="0"/>
                  </a:lnTo>
                  <a:close/>
                </a:path>
              </a:pathLst>
            </a:custGeom>
            <a:solidFill>
              <a:srgbClr val="6FB0DA"/>
            </a:solidFill>
          </p:spPr>
          <p:txBody>
            <a:bodyPr wrap="square" lIns="0" tIns="0" rIns="0" bIns="0" rtlCol="0"/>
            <a:lstStyle/>
            <a:p>
              <a:endParaRPr/>
            </a:p>
          </p:txBody>
        </p:sp>
      </p:grpSp>
      <p:sp>
        <p:nvSpPr>
          <p:cNvPr id="8" name="object 12">
            <a:extLst>
              <a:ext uri="{FF2B5EF4-FFF2-40B4-BE49-F238E27FC236}">
                <a16:creationId xmlns:a16="http://schemas.microsoft.com/office/drawing/2014/main" id="{CA05A084-DBDE-D107-0A34-587C24CA8A5D}"/>
              </a:ext>
            </a:extLst>
          </p:cNvPr>
          <p:cNvSpPr txBox="1"/>
          <p:nvPr/>
        </p:nvSpPr>
        <p:spPr>
          <a:xfrm>
            <a:off x="1066943" y="862597"/>
            <a:ext cx="3877471" cy="1184620"/>
          </a:xfrm>
          <a:prstGeom prst="rect">
            <a:avLst/>
          </a:prstGeom>
        </p:spPr>
        <p:txBody>
          <a:bodyPr vert="horz" wrap="square" lIns="0" tIns="12065" rIns="0" bIns="0" rtlCol="0">
            <a:spAutoFit/>
          </a:bodyPr>
          <a:lstStyle/>
          <a:p>
            <a:pPr marL="12700" marR="5080" indent="446405" algn="just">
              <a:lnSpc>
                <a:spcPct val="100899"/>
              </a:lnSpc>
              <a:spcBef>
                <a:spcPts val="95"/>
              </a:spcBef>
            </a:pPr>
            <a:r>
              <a:rPr lang="en-US" sz="950" spc="35" dirty="0">
                <a:solidFill>
                  <a:srgbClr val="FFFFFF"/>
                </a:solidFill>
                <a:latin typeface="Trebuchet MS"/>
                <a:cs typeface="Trebuchet MS"/>
              </a:rPr>
              <a:t>Network security is of paramount importance in safeguarding digital systems and data from unauthorized access, data breaches, and malicious activities. As organizations increasingly rely on interconnected networks for communication and data storage, the significance of robust network security measures becomes critical. Common threats and vulnerabilities include malware, phishing attacks, unauthorized access, and weaknesses in software or hardware. </a:t>
            </a:r>
          </a:p>
        </p:txBody>
      </p:sp>
      <p:pic>
        <p:nvPicPr>
          <p:cNvPr id="6" name="Picture 5">
            <a:extLst>
              <a:ext uri="{FF2B5EF4-FFF2-40B4-BE49-F238E27FC236}">
                <a16:creationId xmlns:a16="http://schemas.microsoft.com/office/drawing/2014/main" id="{3537F1CE-23D2-0AF4-35E1-4A64C4A09618}"/>
              </a:ext>
            </a:extLst>
          </p:cNvPr>
          <p:cNvPicPr>
            <a:picLocks noChangeAspect="1"/>
          </p:cNvPicPr>
          <p:nvPr/>
        </p:nvPicPr>
        <p:blipFill>
          <a:blip r:embed="rId2"/>
          <a:stretch>
            <a:fillRect/>
          </a:stretch>
        </p:blipFill>
        <p:spPr>
          <a:xfrm>
            <a:off x="2027236" y="2086615"/>
            <a:ext cx="1800225" cy="1162171"/>
          </a:xfrm>
          <a:prstGeom prst="rect">
            <a:avLst/>
          </a:prstGeom>
        </p:spPr>
      </p:pic>
    </p:spTree>
    <p:extLst>
      <p:ext uri="{BB962C8B-B14F-4D97-AF65-F5344CB8AC3E}">
        <p14:creationId xmlns:p14="http://schemas.microsoft.com/office/powerpoint/2010/main" val="33760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204" y="0"/>
            <a:ext cx="5842255" cy="3287946"/>
            <a:chOff x="3204" y="0"/>
            <a:chExt cx="5842255" cy="3287946"/>
          </a:xfrm>
        </p:grpSpPr>
        <p:pic>
          <p:nvPicPr>
            <p:cNvPr id="3" name="object 3"/>
            <p:cNvPicPr/>
            <p:nvPr/>
          </p:nvPicPr>
          <p:blipFill>
            <a:blip r:embed="rId3" cstate="print"/>
            <a:stretch>
              <a:fillRect/>
            </a:stretch>
          </p:blipFill>
          <p:spPr>
            <a:xfrm>
              <a:off x="3204" y="1867"/>
              <a:ext cx="5842190" cy="3286079"/>
            </a:xfrm>
            <a:prstGeom prst="rect">
              <a:avLst/>
            </a:prstGeom>
          </p:spPr>
        </p:pic>
        <p:sp>
          <p:nvSpPr>
            <p:cNvPr id="4" name="object 4"/>
            <p:cNvSpPr/>
            <p:nvPr/>
          </p:nvSpPr>
          <p:spPr>
            <a:xfrm>
              <a:off x="3149742" y="404704"/>
              <a:ext cx="2061210" cy="2061210"/>
            </a:xfrm>
            <a:custGeom>
              <a:avLst/>
              <a:gdLst/>
              <a:ahLst/>
              <a:cxnLst/>
              <a:rect l="l" t="t" r="r" b="b"/>
              <a:pathLst>
                <a:path w="2061210" h="2061210">
                  <a:moveTo>
                    <a:pt x="1030528" y="0"/>
                  </a:moveTo>
                  <a:lnTo>
                    <a:pt x="0" y="1030129"/>
                  </a:lnTo>
                  <a:lnTo>
                    <a:pt x="1030528" y="2061057"/>
                  </a:lnTo>
                  <a:lnTo>
                    <a:pt x="2061057" y="1030129"/>
                  </a:lnTo>
                  <a:lnTo>
                    <a:pt x="1030528" y="0"/>
                  </a:lnTo>
                  <a:close/>
                </a:path>
              </a:pathLst>
            </a:custGeom>
            <a:solidFill>
              <a:srgbClr val="484C67"/>
            </a:solidFill>
          </p:spPr>
          <p:txBody>
            <a:bodyPr wrap="square" lIns="0" tIns="0" rIns="0" bIns="0" rtlCol="0"/>
            <a:lstStyle/>
            <a:p>
              <a:endParaRPr/>
            </a:p>
          </p:txBody>
        </p:sp>
        <p:sp>
          <p:nvSpPr>
            <p:cNvPr id="5" name="object 5"/>
            <p:cNvSpPr/>
            <p:nvPr/>
          </p:nvSpPr>
          <p:spPr>
            <a:xfrm>
              <a:off x="2289761" y="0"/>
              <a:ext cx="2061210" cy="1175385"/>
            </a:xfrm>
            <a:custGeom>
              <a:avLst/>
              <a:gdLst/>
              <a:ahLst/>
              <a:cxnLst/>
              <a:rect l="l" t="t" r="r" b="b"/>
              <a:pathLst>
                <a:path w="2061210" h="1175385">
                  <a:moveTo>
                    <a:pt x="1916261" y="0"/>
                  </a:moveTo>
                  <a:lnTo>
                    <a:pt x="144782" y="0"/>
                  </a:lnTo>
                  <a:lnTo>
                    <a:pt x="0" y="144779"/>
                  </a:lnTo>
                  <a:lnTo>
                    <a:pt x="1030516" y="1175323"/>
                  </a:lnTo>
                  <a:lnTo>
                    <a:pt x="2061045" y="144779"/>
                  </a:lnTo>
                  <a:lnTo>
                    <a:pt x="1916261" y="0"/>
                  </a:lnTo>
                  <a:close/>
                </a:path>
              </a:pathLst>
            </a:custGeom>
            <a:solidFill>
              <a:srgbClr val="6FB0DA"/>
            </a:solidFill>
          </p:spPr>
          <p:txBody>
            <a:bodyPr wrap="square" lIns="0" tIns="0" rIns="0" bIns="0" rtlCol="0"/>
            <a:lstStyle/>
            <a:p>
              <a:endParaRPr/>
            </a:p>
          </p:txBody>
        </p:sp>
        <p:sp>
          <p:nvSpPr>
            <p:cNvPr id="6" name="object 6"/>
            <p:cNvSpPr/>
            <p:nvPr/>
          </p:nvSpPr>
          <p:spPr>
            <a:xfrm>
              <a:off x="3582954" y="937"/>
              <a:ext cx="2262505" cy="3285490"/>
            </a:xfrm>
            <a:custGeom>
              <a:avLst/>
              <a:gdLst/>
              <a:ahLst/>
              <a:cxnLst/>
              <a:rect l="l" t="t" r="r" b="b"/>
              <a:pathLst>
                <a:path w="2262504" h="3285490">
                  <a:moveTo>
                    <a:pt x="2261984" y="0"/>
                  </a:moveTo>
                  <a:lnTo>
                    <a:pt x="0" y="0"/>
                  </a:lnTo>
                  <a:lnTo>
                    <a:pt x="0" y="3284890"/>
                  </a:lnTo>
                  <a:lnTo>
                    <a:pt x="2261984" y="3284890"/>
                  </a:lnTo>
                  <a:lnTo>
                    <a:pt x="2261984" y="0"/>
                  </a:lnTo>
                  <a:close/>
                </a:path>
              </a:pathLst>
            </a:custGeom>
            <a:solidFill>
              <a:srgbClr val="282937"/>
            </a:solidFill>
          </p:spPr>
          <p:txBody>
            <a:bodyPr wrap="square" lIns="0" tIns="0" rIns="0" bIns="0" rtlCol="0"/>
            <a:lstStyle/>
            <a:p>
              <a:endParaRPr/>
            </a:p>
          </p:txBody>
        </p:sp>
      </p:grpSp>
      <p:sp>
        <p:nvSpPr>
          <p:cNvPr id="7" name="object 7"/>
          <p:cNvSpPr txBox="1">
            <a:spLocks noGrp="1"/>
          </p:cNvSpPr>
          <p:nvPr>
            <p:ph type="title"/>
          </p:nvPr>
        </p:nvSpPr>
        <p:spPr>
          <a:xfrm>
            <a:off x="120742" y="300924"/>
            <a:ext cx="5618030" cy="675185"/>
          </a:xfrm>
          <a:prstGeom prst="rect">
            <a:avLst/>
          </a:prstGeom>
        </p:spPr>
        <p:txBody>
          <a:bodyPr vert="horz" wrap="square" lIns="0" tIns="13335" rIns="0" bIns="0" rtlCol="0">
            <a:spAutoFit/>
          </a:bodyPr>
          <a:lstStyle/>
          <a:p>
            <a:pPr marL="3784600">
              <a:lnSpc>
                <a:spcPct val="100000"/>
              </a:lnSpc>
              <a:spcBef>
                <a:spcPts val="105"/>
              </a:spcBef>
            </a:pPr>
            <a:r>
              <a:rPr lang="fr-FR" sz="2150" spc="114" dirty="0"/>
              <a:t>Data management</a:t>
            </a:r>
            <a:endParaRPr lang="fr-FR" sz="2150" dirty="0"/>
          </a:p>
        </p:txBody>
      </p:sp>
      <p:sp>
        <p:nvSpPr>
          <p:cNvPr id="9" name="object 9"/>
          <p:cNvSpPr txBox="1"/>
          <p:nvPr/>
        </p:nvSpPr>
        <p:spPr>
          <a:xfrm>
            <a:off x="3858537" y="1112957"/>
            <a:ext cx="1880235" cy="928844"/>
          </a:xfrm>
          <a:prstGeom prst="rect">
            <a:avLst/>
          </a:prstGeom>
        </p:spPr>
        <p:txBody>
          <a:bodyPr vert="horz" wrap="square" lIns="0" tIns="12065" rIns="0" bIns="0" rtlCol="0">
            <a:spAutoFit/>
          </a:bodyPr>
          <a:lstStyle/>
          <a:p>
            <a:pPr marL="12700" marR="5080" indent="23495" algn="r">
              <a:lnSpc>
                <a:spcPct val="101400"/>
              </a:lnSpc>
              <a:spcBef>
                <a:spcPts val="95"/>
              </a:spcBef>
            </a:pPr>
            <a:r>
              <a:rPr lang="en-US" sz="850" spc="15" dirty="0">
                <a:solidFill>
                  <a:srgbClr val="FFFFFF"/>
                </a:solidFill>
                <a:latin typeface="Trebuchet MS"/>
                <a:cs typeface="Trebuchet MS"/>
              </a:rPr>
              <a:t>A database is a structured collection of data that is organized and stored for efficient retrieval and manipulation. It serves as a central repository for information, allowing users to store, manage, and retrieve data.</a:t>
            </a:r>
          </a:p>
        </p:txBody>
      </p:sp>
      <p:sp>
        <p:nvSpPr>
          <p:cNvPr id="10" name="object 10"/>
          <p:cNvSpPr/>
          <p:nvPr/>
        </p:nvSpPr>
        <p:spPr>
          <a:xfrm>
            <a:off x="4447032" y="1011605"/>
            <a:ext cx="1294130" cy="30480"/>
          </a:xfrm>
          <a:custGeom>
            <a:avLst/>
            <a:gdLst/>
            <a:ahLst/>
            <a:cxnLst/>
            <a:rect l="l" t="t" r="r" b="b"/>
            <a:pathLst>
              <a:path w="1294129" h="30480">
                <a:moveTo>
                  <a:pt x="1293863" y="0"/>
                </a:moveTo>
                <a:lnTo>
                  <a:pt x="0" y="0"/>
                </a:lnTo>
                <a:lnTo>
                  <a:pt x="0" y="30441"/>
                </a:lnTo>
                <a:lnTo>
                  <a:pt x="1293863" y="30441"/>
                </a:lnTo>
                <a:lnTo>
                  <a:pt x="1293863" y="0"/>
                </a:lnTo>
                <a:close/>
              </a:path>
            </a:pathLst>
          </a:custGeom>
          <a:solidFill>
            <a:srgbClr val="6FB0DA"/>
          </a:solidFill>
        </p:spPr>
        <p:txBody>
          <a:bodyPr wrap="square" lIns="0" tIns="0" rIns="0" bIns="0" rtlCol="0"/>
          <a:lstStyle/>
          <a:p>
            <a:endParaRPr/>
          </a:p>
        </p:txBody>
      </p:sp>
    </p:spTree>
    <p:extLst>
      <p:ext uri="{BB962C8B-B14F-4D97-AF65-F5344CB8AC3E}">
        <p14:creationId xmlns:p14="http://schemas.microsoft.com/office/powerpoint/2010/main" val="4078204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411077" y="0"/>
            <a:ext cx="2435860" cy="1732914"/>
            <a:chOff x="3411077" y="0"/>
            <a:chExt cx="2435860" cy="1732914"/>
          </a:xfrm>
        </p:grpSpPr>
        <p:sp>
          <p:nvSpPr>
            <p:cNvPr id="3" name="object 3"/>
            <p:cNvSpPr/>
            <p:nvPr/>
          </p:nvSpPr>
          <p:spPr>
            <a:xfrm>
              <a:off x="3582949" y="12"/>
              <a:ext cx="2264410" cy="1628139"/>
            </a:xfrm>
            <a:custGeom>
              <a:avLst/>
              <a:gdLst/>
              <a:ahLst/>
              <a:cxnLst/>
              <a:rect l="l" t="t" r="r" b="b"/>
              <a:pathLst>
                <a:path w="2264410" h="1628139">
                  <a:moveTo>
                    <a:pt x="939330" y="1012659"/>
                  </a:moveTo>
                  <a:lnTo>
                    <a:pt x="555586" y="628129"/>
                  </a:lnTo>
                  <a:lnTo>
                    <a:pt x="0" y="1183741"/>
                  </a:lnTo>
                  <a:lnTo>
                    <a:pt x="383717" y="1568259"/>
                  </a:lnTo>
                  <a:lnTo>
                    <a:pt x="939330" y="1012659"/>
                  </a:lnTo>
                  <a:close/>
                </a:path>
                <a:path w="2264410" h="1628139">
                  <a:moveTo>
                    <a:pt x="2263787" y="178587"/>
                  </a:moveTo>
                  <a:lnTo>
                    <a:pt x="2085200" y="0"/>
                  </a:lnTo>
                  <a:lnTo>
                    <a:pt x="1219022" y="0"/>
                  </a:lnTo>
                  <a:lnTo>
                    <a:pt x="621576" y="597433"/>
                  </a:lnTo>
                  <a:lnTo>
                    <a:pt x="1652104" y="1627962"/>
                  </a:lnTo>
                  <a:lnTo>
                    <a:pt x="2263787" y="1016292"/>
                  </a:lnTo>
                  <a:lnTo>
                    <a:pt x="2263787" y="178587"/>
                  </a:lnTo>
                  <a:close/>
                </a:path>
              </a:pathLst>
            </a:custGeom>
            <a:solidFill>
              <a:srgbClr val="6FB0DA"/>
            </a:solidFill>
          </p:spPr>
          <p:txBody>
            <a:bodyPr wrap="square" lIns="0" tIns="0" rIns="0" bIns="0" rtlCol="0"/>
            <a:lstStyle/>
            <a:p>
              <a:endParaRPr/>
            </a:p>
          </p:txBody>
        </p:sp>
        <p:sp>
          <p:nvSpPr>
            <p:cNvPr id="4" name="object 4"/>
            <p:cNvSpPr/>
            <p:nvPr/>
          </p:nvSpPr>
          <p:spPr>
            <a:xfrm>
              <a:off x="3411077" y="457056"/>
              <a:ext cx="758190" cy="758190"/>
            </a:xfrm>
            <a:custGeom>
              <a:avLst/>
              <a:gdLst/>
              <a:ahLst/>
              <a:cxnLst/>
              <a:rect l="l" t="t" r="r" b="b"/>
              <a:pathLst>
                <a:path w="758189" h="758190">
                  <a:moveTo>
                    <a:pt x="555589" y="0"/>
                  </a:moveTo>
                  <a:lnTo>
                    <a:pt x="0" y="555604"/>
                  </a:lnTo>
                  <a:lnTo>
                    <a:pt x="202265" y="757857"/>
                  </a:lnTo>
                  <a:lnTo>
                    <a:pt x="757854" y="201454"/>
                  </a:lnTo>
                  <a:lnTo>
                    <a:pt x="555589" y="0"/>
                  </a:lnTo>
                  <a:close/>
                </a:path>
              </a:pathLst>
            </a:custGeom>
            <a:solidFill>
              <a:srgbClr val="484C67"/>
            </a:solidFill>
          </p:spPr>
          <p:txBody>
            <a:bodyPr wrap="square" lIns="0" tIns="0" rIns="0" bIns="0" rtlCol="0"/>
            <a:lstStyle/>
            <a:p>
              <a:endParaRPr/>
            </a:p>
          </p:txBody>
        </p:sp>
        <p:sp>
          <p:nvSpPr>
            <p:cNvPr id="5" name="object 5"/>
            <p:cNvSpPr/>
            <p:nvPr/>
          </p:nvSpPr>
          <p:spPr>
            <a:xfrm>
              <a:off x="5286451" y="1110581"/>
              <a:ext cx="560705" cy="622300"/>
            </a:xfrm>
            <a:custGeom>
              <a:avLst/>
              <a:gdLst/>
              <a:ahLst/>
              <a:cxnLst/>
              <a:rect l="l" t="t" r="r" b="b"/>
              <a:pathLst>
                <a:path w="560704" h="622300">
                  <a:moveTo>
                    <a:pt x="560295" y="0"/>
                  </a:moveTo>
                  <a:lnTo>
                    <a:pt x="0" y="559793"/>
                  </a:lnTo>
                  <a:lnTo>
                    <a:pt x="62240" y="622039"/>
                  </a:lnTo>
                  <a:lnTo>
                    <a:pt x="560295" y="123539"/>
                  </a:lnTo>
                  <a:lnTo>
                    <a:pt x="560295" y="0"/>
                  </a:lnTo>
                  <a:close/>
                </a:path>
              </a:pathLst>
            </a:custGeom>
            <a:solidFill>
              <a:srgbClr val="6FB0DA"/>
            </a:solidFill>
          </p:spPr>
          <p:txBody>
            <a:bodyPr wrap="square" lIns="0" tIns="0" rIns="0" bIns="0" rtlCol="0"/>
            <a:lstStyle/>
            <a:p>
              <a:endParaRPr/>
            </a:p>
          </p:txBody>
        </p:sp>
      </p:grpSp>
      <p:sp>
        <p:nvSpPr>
          <p:cNvPr id="7" name="object 7"/>
          <p:cNvSpPr txBox="1">
            <a:spLocks noGrp="1"/>
          </p:cNvSpPr>
          <p:nvPr>
            <p:ph type="title"/>
          </p:nvPr>
        </p:nvSpPr>
        <p:spPr>
          <a:xfrm>
            <a:off x="200169" y="203376"/>
            <a:ext cx="2890520" cy="303530"/>
          </a:xfrm>
          <a:prstGeom prst="rect">
            <a:avLst/>
          </a:prstGeom>
        </p:spPr>
        <p:txBody>
          <a:bodyPr vert="horz" wrap="square" lIns="0" tIns="15240" rIns="0" bIns="0" rtlCol="0">
            <a:spAutoFit/>
          </a:bodyPr>
          <a:lstStyle/>
          <a:p>
            <a:pPr marL="12700" algn="r">
              <a:lnSpc>
                <a:spcPct val="100000"/>
              </a:lnSpc>
              <a:spcBef>
                <a:spcPts val="120"/>
              </a:spcBef>
            </a:pPr>
            <a:r>
              <a:rPr lang="fr-FR" sz="1800" spc="130" dirty="0" err="1"/>
              <a:t>Database</a:t>
            </a:r>
            <a:endParaRPr sz="1800" dirty="0"/>
          </a:p>
        </p:txBody>
      </p:sp>
      <p:sp>
        <p:nvSpPr>
          <p:cNvPr id="9" name="object 9"/>
          <p:cNvSpPr/>
          <p:nvPr/>
        </p:nvSpPr>
        <p:spPr>
          <a:xfrm>
            <a:off x="1870817" y="512373"/>
            <a:ext cx="1294130" cy="30480"/>
          </a:xfrm>
          <a:custGeom>
            <a:avLst/>
            <a:gdLst/>
            <a:ahLst/>
            <a:cxnLst/>
            <a:rect l="l" t="t" r="r" b="b"/>
            <a:pathLst>
              <a:path w="1294130" h="30480">
                <a:moveTo>
                  <a:pt x="1293863" y="0"/>
                </a:moveTo>
                <a:lnTo>
                  <a:pt x="0" y="0"/>
                </a:lnTo>
                <a:lnTo>
                  <a:pt x="0" y="30454"/>
                </a:lnTo>
                <a:lnTo>
                  <a:pt x="1293863" y="30454"/>
                </a:lnTo>
                <a:lnTo>
                  <a:pt x="1293863" y="0"/>
                </a:lnTo>
                <a:close/>
              </a:path>
            </a:pathLst>
          </a:custGeom>
          <a:solidFill>
            <a:srgbClr val="6FB0DA"/>
          </a:solidFill>
        </p:spPr>
        <p:txBody>
          <a:bodyPr wrap="square" lIns="0" tIns="0" rIns="0" bIns="0" rtlCol="0"/>
          <a:lstStyle/>
          <a:p>
            <a:endParaRPr/>
          </a:p>
        </p:txBody>
      </p:sp>
      <p:pic>
        <p:nvPicPr>
          <p:cNvPr id="10" name="object 10"/>
          <p:cNvPicPr/>
          <p:nvPr/>
        </p:nvPicPr>
        <p:blipFill>
          <a:blip r:embed="rId2" cstate="print"/>
          <a:stretch>
            <a:fillRect/>
          </a:stretch>
        </p:blipFill>
        <p:spPr>
          <a:xfrm>
            <a:off x="3546988" y="1061668"/>
            <a:ext cx="2036673" cy="2036671"/>
          </a:xfrm>
          <a:prstGeom prst="rect">
            <a:avLst/>
          </a:prstGeom>
        </p:spPr>
      </p:pic>
      <p:grpSp>
        <p:nvGrpSpPr>
          <p:cNvPr id="14" name="object 6">
            <a:extLst>
              <a:ext uri="{FF2B5EF4-FFF2-40B4-BE49-F238E27FC236}">
                <a16:creationId xmlns:a16="http://schemas.microsoft.com/office/drawing/2014/main" id="{CEA69F48-534D-A2D1-CD38-1CBC2932E576}"/>
              </a:ext>
            </a:extLst>
          </p:cNvPr>
          <p:cNvGrpSpPr/>
          <p:nvPr/>
        </p:nvGrpSpPr>
        <p:grpSpPr>
          <a:xfrm>
            <a:off x="1512" y="1298544"/>
            <a:ext cx="1475740" cy="1989455"/>
            <a:chOff x="1512" y="1298544"/>
            <a:chExt cx="1475740" cy="1989455"/>
          </a:xfrm>
        </p:grpSpPr>
        <p:sp>
          <p:nvSpPr>
            <p:cNvPr id="15" name="object 7">
              <a:extLst>
                <a:ext uri="{FF2B5EF4-FFF2-40B4-BE49-F238E27FC236}">
                  <a16:creationId xmlns:a16="http://schemas.microsoft.com/office/drawing/2014/main" id="{AF5ADE85-B7A0-2036-0A03-73DEB7490F65}"/>
                </a:ext>
              </a:extLst>
            </p:cNvPr>
            <p:cNvSpPr/>
            <p:nvPr/>
          </p:nvSpPr>
          <p:spPr>
            <a:xfrm>
              <a:off x="1512" y="2174022"/>
              <a:ext cx="1475740" cy="1114425"/>
            </a:xfrm>
            <a:custGeom>
              <a:avLst/>
              <a:gdLst/>
              <a:ahLst/>
              <a:cxnLst/>
              <a:rect l="l" t="t" r="r" b="b"/>
              <a:pathLst>
                <a:path w="1475740" h="1114425">
                  <a:moveTo>
                    <a:pt x="445032" y="0"/>
                  </a:moveTo>
                  <a:lnTo>
                    <a:pt x="0" y="444856"/>
                  </a:lnTo>
                  <a:lnTo>
                    <a:pt x="0" y="1113924"/>
                  </a:lnTo>
                  <a:lnTo>
                    <a:pt x="1391791" y="1113924"/>
                  </a:lnTo>
                  <a:lnTo>
                    <a:pt x="1475551" y="1030125"/>
                  </a:lnTo>
                  <a:lnTo>
                    <a:pt x="445032" y="0"/>
                  </a:lnTo>
                  <a:close/>
                </a:path>
              </a:pathLst>
            </a:custGeom>
            <a:solidFill>
              <a:srgbClr val="484C67"/>
            </a:solidFill>
          </p:spPr>
          <p:txBody>
            <a:bodyPr wrap="square" lIns="0" tIns="0" rIns="0" bIns="0" rtlCol="0"/>
            <a:lstStyle/>
            <a:p>
              <a:endParaRPr/>
            </a:p>
          </p:txBody>
        </p:sp>
        <p:sp>
          <p:nvSpPr>
            <p:cNvPr id="16" name="object 8">
              <a:extLst>
                <a:ext uri="{FF2B5EF4-FFF2-40B4-BE49-F238E27FC236}">
                  <a16:creationId xmlns:a16="http://schemas.microsoft.com/office/drawing/2014/main" id="{E9D2ACA4-2C7D-4FD7-C275-984B92B4C172}"/>
                </a:ext>
              </a:extLst>
            </p:cNvPr>
            <p:cNvSpPr/>
            <p:nvPr/>
          </p:nvSpPr>
          <p:spPr>
            <a:xfrm>
              <a:off x="1512" y="1298544"/>
              <a:ext cx="615950" cy="1231265"/>
            </a:xfrm>
            <a:custGeom>
              <a:avLst/>
              <a:gdLst/>
              <a:ahLst/>
              <a:cxnLst/>
              <a:rect l="l" t="t" r="r" b="b"/>
              <a:pathLst>
                <a:path w="615950" h="1231264">
                  <a:moveTo>
                    <a:pt x="0" y="0"/>
                  </a:moveTo>
                  <a:lnTo>
                    <a:pt x="0" y="1231134"/>
                  </a:lnTo>
                  <a:lnTo>
                    <a:pt x="615564" y="615562"/>
                  </a:lnTo>
                  <a:lnTo>
                    <a:pt x="0" y="0"/>
                  </a:lnTo>
                  <a:close/>
                </a:path>
              </a:pathLst>
            </a:custGeom>
            <a:solidFill>
              <a:srgbClr val="6FB0DA"/>
            </a:solidFill>
          </p:spPr>
          <p:txBody>
            <a:bodyPr wrap="square" lIns="0" tIns="0" rIns="0" bIns="0" rtlCol="0"/>
            <a:lstStyle/>
            <a:p>
              <a:endParaRPr/>
            </a:p>
          </p:txBody>
        </p:sp>
      </p:grpSp>
      <p:pic>
        <p:nvPicPr>
          <p:cNvPr id="11" name="Picture 10">
            <a:extLst>
              <a:ext uri="{FF2B5EF4-FFF2-40B4-BE49-F238E27FC236}">
                <a16:creationId xmlns:a16="http://schemas.microsoft.com/office/drawing/2014/main" id="{F210CE1E-0355-7DF1-83D2-012038F07712}"/>
              </a:ext>
            </a:extLst>
          </p:cNvPr>
          <p:cNvPicPr>
            <a:picLocks noChangeAspect="1"/>
          </p:cNvPicPr>
          <p:nvPr/>
        </p:nvPicPr>
        <p:blipFill>
          <a:blip r:embed="rId3"/>
          <a:stretch>
            <a:fillRect/>
          </a:stretch>
        </p:blipFill>
        <p:spPr>
          <a:xfrm>
            <a:off x="192637" y="1254390"/>
            <a:ext cx="2734713" cy="1335995"/>
          </a:xfrm>
          <a:prstGeom prst="rect">
            <a:avLst/>
          </a:prstGeom>
        </p:spPr>
      </p:pic>
      <p:pic>
        <p:nvPicPr>
          <p:cNvPr id="12" name="Picture 11">
            <a:extLst>
              <a:ext uri="{FF2B5EF4-FFF2-40B4-BE49-F238E27FC236}">
                <a16:creationId xmlns:a16="http://schemas.microsoft.com/office/drawing/2014/main" id="{2A90DAB8-E92A-26EF-54EC-AC37D5ADF720}"/>
              </a:ext>
            </a:extLst>
          </p:cNvPr>
          <p:cNvPicPr>
            <a:picLocks noChangeAspect="1"/>
          </p:cNvPicPr>
          <p:nvPr/>
        </p:nvPicPr>
        <p:blipFill>
          <a:blip r:embed="rId4"/>
          <a:stretch>
            <a:fillRect/>
          </a:stretch>
        </p:blipFill>
        <p:spPr>
          <a:xfrm>
            <a:off x="3043092" y="674300"/>
            <a:ext cx="2618971" cy="2320607"/>
          </a:xfrm>
          <a:prstGeom prst="rect">
            <a:avLst/>
          </a:prstGeom>
        </p:spPr>
      </p:pic>
      <p:sp>
        <p:nvSpPr>
          <p:cNvPr id="18" name="Flowchart: Connector 17">
            <a:extLst>
              <a:ext uri="{FF2B5EF4-FFF2-40B4-BE49-F238E27FC236}">
                <a16:creationId xmlns:a16="http://schemas.microsoft.com/office/drawing/2014/main" id="{41473176-C294-5547-6D85-A5AE2862887B}"/>
              </a:ext>
            </a:extLst>
          </p:cNvPr>
          <p:cNvSpPr/>
          <p:nvPr/>
        </p:nvSpPr>
        <p:spPr>
          <a:xfrm>
            <a:off x="3154822" y="641315"/>
            <a:ext cx="627527" cy="902792"/>
          </a:xfrm>
          <a:prstGeom prst="flowChartConnector">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19" name="Straight Connector 18">
            <a:extLst>
              <a:ext uri="{FF2B5EF4-FFF2-40B4-BE49-F238E27FC236}">
                <a16:creationId xmlns:a16="http://schemas.microsoft.com/office/drawing/2014/main" id="{838ED80F-9662-E38C-A199-9E974F1C9A4D}"/>
              </a:ext>
            </a:extLst>
          </p:cNvPr>
          <p:cNvCxnSpPr>
            <a:cxnSpLocks/>
          </p:cNvCxnSpPr>
          <p:nvPr/>
        </p:nvCxnSpPr>
        <p:spPr>
          <a:xfrm flipV="1">
            <a:off x="2774950" y="1110581"/>
            <a:ext cx="389997" cy="1438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476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41769" y="0"/>
            <a:ext cx="1805305" cy="1833245"/>
            <a:chOff x="4041769" y="0"/>
            <a:chExt cx="1805305" cy="1833245"/>
          </a:xfrm>
        </p:grpSpPr>
        <p:sp>
          <p:nvSpPr>
            <p:cNvPr id="3" name="object 3"/>
            <p:cNvSpPr/>
            <p:nvPr/>
          </p:nvSpPr>
          <p:spPr>
            <a:xfrm>
              <a:off x="5234726" y="893420"/>
              <a:ext cx="612140" cy="939800"/>
            </a:xfrm>
            <a:custGeom>
              <a:avLst/>
              <a:gdLst/>
              <a:ahLst/>
              <a:cxnLst/>
              <a:rect l="l" t="t" r="r" b="b"/>
              <a:pathLst>
                <a:path w="612139" h="939800">
                  <a:moveTo>
                    <a:pt x="555985" y="0"/>
                  </a:moveTo>
                  <a:lnTo>
                    <a:pt x="0" y="555604"/>
                  </a:lnTo>
                  <a:lnTo>
                    <a:pt x="383987" y="939332"/>
                  </a:lnTo>
                  <a:lnTo>
                    <a:pt x="612022" y="711465"/>
                  </a:lnTo>
                  <a:lnTo>
                    <a:pt x="612022" y="55994"/>
                  </a:lnTo>
                  <a:lnTo>
                    <a:pt x="555985" y="0"/>
                  </a:lnTo>
                  <a:close/>
                </a:path>
              </a:pathLst>
            </a:custGeom>
            <a:solidFill>
              <a:srgbClr val="484C67"/>
            </a:solidFill>
          </p:spPr>
          <p:txBody>
            <a:bodyPr wrap="square" lIns="0" tIns="0" rIns="0" bIns="0" rtlCol="0"/>
            <a:lstStyle/>
            <a:p>
              <a:endParaRPr/>
            </a:p>
          </p:txBody>
        </p:sp>
        <p:sp>
          <p:nvSpPr>
            <p:cNvPr id="4" name="object 4"/>
            <p:cNvSpPr/>
            <p:nvPr/>
          </p:nvSpPr>
          <p:spPr>
            <a:xfrm>
              <a:off x="4041762" y="12"/>
              <a:ext cx="1805305" cy="1479550"/>
            </a:xfrm>
            <a:custGeom>
              <a:avLst/>
              <a:gdLst/>
              <a:ahLst/>
              <a:cxnLst/>
              <a:rect l="l" t="t" r="r" b="b"/>
              <a:pathLst>
                <a:path w="1805304" h="1479550">
                  <a:moveTo>
                    <a:pt x="1779358" y="923798"/>
                  </a:moveTo>
                  <a:lnTo>
                    <a:pt x="1577733" y="721537"/>
                  </a:lnTo>
                  <a:lnTo>
                    <a:pt x="1021753" y="1277137"/>
                  </a:lnTo>
                  <a:lnTo>
                    <a:pt x="1223352" y="1479397"/>
                  </a:lnTo>
                  <a:lnTo>
                    <a:pt x="1779358" y="923798"/>
                  </a:lnTo>
                  <a:close/>
                </a:path>
                <a:path w="1805304" h="1479550">
                  <a:moveTo>
                    <a:pt x="1804962" y="0"/>
                  </a:moveTo>
                  <a:lnTo>
                    <a:pt x="0" y="0"/>
                  </a:lnTo>
                  <a:lnTo>
                    <a:pt x="983132" y="983132"/>
                  </a:lnTo>
                  <a:lnTo>
                    <a:pt x="1804962" y="161290"/>
                  </a:lnTo>
                  <a:lnTo>
                    <a:pt x="1804962" y="0"/>
                  </a:lnTo>
                  <a:close/>
                </a:path>
              </a:pathLst>
            </a:custGeom>
            <a:solidFill>
              <a:srgbClr val="6FB0DA"/>
            </a:solidFill>
          </p:spPr>
          <p:txBody>
            <a:bodyPr wrap="square" lIns="0" tIns="0" rIns="0" bIns="0" rtlCol="0"/>
            <a:lstStyle/>
            <a:p>
              <a:endParaRPr/>
            </a:p>
          </p:txBody>
        </p:sp>
      </p:grpSp>
      <p:sp>
        <p:nvSpPr>
          <p:cNvPr id="5" name="object 5"/>
          <p:cNvSpPr/>
          <p:nvPr/>
        </p:nvSpPr>
        <p:spPr>
          <a:xfrm>
            <a:off x="4815809" y="2133469"/>
            <a:ext cx="1031240" cy="1155065"/>
          </a:xfrm>
          <a:custGeom>
            <a:avLst/>
            <a:gdLst/>
            <a:ahLst/>
            <a:cxnLst/>
            <a:rect l="l" t="t" r="r" b="b"/>
            <a:pathLst>
              <a:path w="1031239" h="1155064">
                <a:moveTo>
                  <a:pt x="1030528" y="0"/>
                </a:moveTo>
                <a:lnTo>
                  <a:pt x="0" y="1030926"/>
                </a:lnTo>
                <a:lnTo>
                  <a:pt x="123599" y="1154477"/>
                </a:lnTo>
                <a:lnTo>
                  <a:pt x="1030936" y="1154477"/>
                </a:lnTo>
                <a:lnTo>
                  <a:pt x="1030936" y="408"/>
                </a:lnTo>
                <a:lnTo>
                  <a:pt x="1030528" y="0"/>
                </a:lnTo>
                <a:close/>
              </a:path>
            </a:pathLst>
          </a:custGeom>
          <a:solidFill>
            <a:srgbClr val="6FB0DA"/>
          </a:solidFill>
        </p:spPr>
        <p:txBody>
          <a:bodyPr wrap="square" lIns="0" tIns="0" rIns="0" bIns="0" rtlCol="0"/>
          <a:lstStyle/>
          <a:p>
            <a:endParaRPr/>
          </a:p>
        </p:txBody>
      </p:sp>
      <p:sp>
        <p:nvSpPr>
          <p:cNvPr id="9" name="object 9"/>
          <p:cNvSpPr txBox="1">
            <a:spLocks noGrp="1"/>
          </p:cNvSpPr>
          <p:nvPr>
            <p:ph type="title"/>
          </p:nvPr>
        </p:nvSpPr>
        <p:spPr>
          <a:xfrm>
            <a:off x="1681931" y="336776"/>
            <a:ext cx="2490837" cy="344325"/>
          </a:xfrm>
          <a:prstGeom prst="rect">
            <a:avLst/>
          </a:prstGeom>
        </p:spPr>
        <p:txBody>
          <a:bodyPr vert="horz" wrap="square" lIns="0" tIns="13335" rIns="0" bIns="0" rtlCol="0">
            <a:spAutoFit/>
          </a:bodyPr>
          <a:lstStyle/>
          <a:p>
            <a:pPr marL="12700" algn="r">
              <a:lnSpc>
                <a:spcPct val="100000"/>
              </a:lnSpc>
              <a:spcBef>
                <a:spcPts val="105"/>
              </a:spcBef>
            </a:pPr>
            <a:r>
              <a:rPr lang="fr-FR" sz="2150" spc="70" dirty="0"/>
              <a:t>Data manipulation</a:t>
            </a:r>
            <a:endParaRPr lang="fr-FR" sz="2150" dirty="0"/>
          </a:p>
        </p:txBody>
      </p:sp>
      <p:sp>
        <p:nvSpPr>
          <p:cNvPr id="12" name="object 12"/>
          <p:cNvSpPr/>
          <p:nvPr/>
        </p:nvSpPr>
        <p:spPr>
          <a:xfrm>
            <a:off x="2285928" y="801293"/>
            <a:ext cx="1294130" cy="30480"/>
          </a:xfrm>
          <a:custGeom>
            <a:avLst/>
            <a:gdLst/>
            <a:ahLst/>
            <a:cxnLst/>
            <a:rect l="l" t="t" r="r" b="b"/>
            <a:pathLst>
              <a:path w="1294129" h="30480">
                <a:moveTo>
                  <a:pt x="1293863" y="0"/>
                </a:moveTo>
                <a:lnTo>
                  <a:pt x="0" y="0"/>
                </a:lnTo>
                <a:lnTo>
                  <a:pt x="0" y="30441"/>
                </a:lnTo>
                <a:lnTo>
                  <a:pt x="1293863" y="30441"/>
                </a:lnTo>
                <a:lnTo>
                  <a:pt x="1293863" y="0"/>
                </a:lnTo>
                <a:close/>
              </a:path>
            </a:pathLst>
          </a:custGeom>
          <a:solidFill>
            <a:srgbClr val="6FB0DA"/>
          </a:solidFill>
        </p:spPr>
        <p:txBody>
          <a:bodyPr wrap="square" lIns="0" tIns="0" rIns="0" bIns="0" rtlCol="0"/>
          <a:lstStyle/>
          <a:p>
            <a:endParaRPr/>
          </a:p>
        </p:txBody>
      </p:sp>
      <p:grpSp>
        <p:nvGrpSpPr>
          <p:cNvPr id="13" name="object 13"/>
          <p:cNvGrpSpPr/>
          <p:nvPr/>
        </p:nvGrpSpPr>
        <p:grpSpPr>
          <a:xfrm>
            <a:off x="1512" y="219283"/>
            <a:ext cx="1235075" cy="3068955"/>
            <a:chOff x="1512" y="219283"/>
            <a:chExt cx="1235075" cy="3068955"/>
          </a:xfrm>
        </p:grpSpPr>
        <p:sp>
          <p:nvSpPr>
            <p:cNvPr id="14" name="object 14"/>
            <p:cNvSpPr/>
            <p:nvPr/>
          </p:nvSpPr>
          <p:spPr>
            <a:xfrm>
              <a:off x="1512" y="219283"/>
              <a:ext cx="936625" cy="1873250"/>
            </a:xfrm>
            <a:custGeom>
              <a:avLst/>
              <a:gdLst/>
              <a:ahLst/>
              <a:cxnLst/>
              <a:rect l="l" t="t" r="r" b="b"/>
              <a:pathLst>
                <a:path w="936625" h="1873250">
                  <a:moveTo>
                    <a:pt x="0" y="0"/>
                  </a:moveTo>
                  <a:lnTo>
                    <a:pt x="0" y="1873071"/>
                  </a:lnTo>
                  <a:lnTo>
                    <a:pt x="936546" y="936170"/>
                  </a:lnTo>
                  <a:lnTo>
                    <a:pt x="0" y="0"/>
                  </a:lnTo>
                  <a:close/>
                </a:path>
              </a:pathLst>
            </a:custGeom>
            <a:solidFill>
              <a:srgbClr val="484C67"/>
            </a:solidFill>
          </p:spPr>
          <p:txBody>
            <a:bodyPr wrap="square" lIns="0" tIns="0" rIns="0" bIns="0" rtlCol="0"/>
            <a:lstStyle/>
            <a:p>
              <a:endParaRPr/>
            </a:p>
          </p:txBody>
        </p:sp>
        <p:sp>
          <p:nvSpPr>
            <p:cNvPr id="15" name="object 15"/>
            <p:cNvSpPr/>
            <p:nvPr/>
          </p:nvSpPr>
          <p:spPr>
            <a:xfrm>
              <a:off x="1512" y="1987070"/>
              <a:ext cx="1235075" cy="1301115"/>
            </a:xfrm>
            <a:custGeom>
              <a:avLst/>
              <a:gdLst/>
              <a:ahLst/>
              <a:cxnLst/>
              <a:rect l="l" t="t" r="r" b="b"/>
              <a:pathLst>
                <a:path w="1235075" h="1301114">
                  <a:moveTo>
                    <a:pt x="204454" y="0"/>
                  </a:moveTo>
                  <a:lnTo>
                    <a:pt x="0" y="204451"/>
                  </a:lnTo>
                  <a:lnTo>
                    <a:pt x="0" y="1300876"/>
                  </a:lnTo>
                  <a:lnTo>
                    <a:pt x="964623" y="1300876"/>
                  </a:lnTo>
                  <a:lnTo>
                    <a:pt x="1234976" y="1030520"/>
                  </a:lnTo>
                  <a:lnTo>
                    <a:pt x="204454" y="0"/>
                  </a:lnTo>
                  <a:close/>
                </a:path>
              </a:pathLst>
            </a:custGeom>
            <a:solidFill>
              <a:srgbClr val="6FB0DA"/>
            </a:solidFill>
          </p:spPr>
          <p:txBody>
            <a:bodyPr wrap="square" lIns="0" tIns="0" rIns="0" bIns="0" rtlCol="0"/>
            <a:lstStyle/>
            <a:p>
              <a:endParaRPr/>
            </a:p>
          </p:txBody>
        </p:sp>
      </p:grpSp>
      <p:sp>
        <p:nvSpPr>
          <p:cNvPr id="8" name="object 12">
            <a:extLst>
              <a:ext uri="{FF2B5EF4-FFF2-40B4-BE49-F238E27FC236}">
                <a16:creationId xmlns:a16="http://schemas.microsoft.com/office/drawing/2014/main" id="{CA05A084-DBDE-D107-0A34-587C24CA8A5D}"/>
              </a:ext>
            </a:extLst>
          </p:cNvPr>
          <p:cNvSpPr txBox="1"/>
          <p:nvPr/>
        </p:nvSpPr>
        <p:spPr>
          <a:xfrm>
            <a:off x="1066943" y="862597"/>
            <a:ext cx="3877471" cy="2189895"/>
          </a:xfrm>
          <a:prstGeom prst="rect">
            <a:avLst/>
          </a:prstGeom>
        </p:spPr>
        <p:txBody>
          <a:bodyPr vert="horz" wrap="square" lIns="0" tIns="12065" rIns="0" bIns="0" rtlCol="0">
            <a:spAutoFit/>
          </a:bodyPr>
          <a:lstStyle/>
          <a:p>
            <a:pPr marL="12700" marR="5080" indent="446405" algn="just">
              <a:lnSpc>
                <a:spcPct val="100899"/>
              </a:lnSpc>
              <a:spcBef>
                <a:spcPts val="95"/>
              </a:spcBef>
            </a:pPr>
            <a:r>
              <a:rPr lang="en-US" sz="1000" b="0" i="0" dirty="0">
                <a:solidFill>
                  <a:srgbClr val="D1D5DB"/>
                </a:solidFill>
                <a:effectLst/>
                <a:latin typeface="Söhne"/>
              </a:rPr>
              <a:t>Data manipulation is like arranging and changing information to make it useful. It means doing things like sorting, filtering, and organizing data so we can understand it better and use it for different purposes.</a:t>
            </a:r>
          </a:p>
          <a:p>
            <a:pPr marL="12700" marR="5080" indent="446405" algn="just">
              <a:lnSpc>
                <a:spcPct val="100899"/>
              </a:lnSpc>
              <a:spcBef>
                <a:spcPts val="95"/>
              </a:spcBef>
            </a:pPr>
            <a:endParaRPr lang="en-US" sz="1000" b="0" i="0" dirty="0">
              <a:solidFill>
                <a:srgbClr val="D1D5DB"/>
              </a:solidFill>
              <a:effectLst/>
              <a:latin typeface="Söhne"/>
            </a:endParaRPr>
          </a:p>
          <a:p>
            <a:pPr marL="12700" marR="5080" indent="446405" algn="just">
              <a:lnSpc>
                <a:spcPct val="100899"/>
              </a:lnSpc>
              <a:spcBef>
                <a:spcPts val="95"/>
              </a:spcBef>
            </a:pPr>
            <a:r>
              <a:rPr lang="en-US" sz="950" spc="35" dirty="0">
                <a:solidFill>
                  <a:srgbClr val="FFFFFF"/>
                </a:solidFill>
                <a:latin typeface="Trebuchet MS"/>
                <a:cs typeface="Trebuchet MS"/>
              </a:rPr>
              <a:t>SQL(Structured Query Language):</a:t>
            </a:r>
          </a:p>
          <a:p>
            <a:pPr algn="l">
              <a:buFont typeface="+mj-lt"/>
              <a:buAutoNum type="arabicPeriod"/>
            </a:pPr>
            <a:r>
              <a:rPr lang="en-US" sz="1000" b="1" i="0" dirty="0">
                <a:solidFill>
                  <a:srgbClr val="D1D5DB"/>
                </a:solidFill>
                <a:effectLst/>
                <a:latin typeface="Söhne"/>
              </a:rPr>
              <a:t>SELECT:</a:t>
            </a:r>
            <a:r>
              <a:rPr lang="en-US" sz="1000" b="0" i="0" dirty="0">
                <a:solidFill>
                  <a:srgbClr val="D1D5DB"/>
                </a:solidFill>
                <a:effectLst/>
                <a:latin typeface="Söhne"/>
              </a:rPr>
              <a:t> Choose specific information from a table.</a:t>
            </a:r>
          </a:p>
          <a:p>
            <a:pPr algn="l">
              <a:buFont typeface="+mj-lt"/>
              <a:buAutoNum type="arabicPeriod"/>
            </a:pPr>
            <a:r>
              <a:rPr lang="en-US" sz="1000" b="1" i="0" dirty="0">
                <a:solidFill>
                  <a:srgbClr val="D1D5DB"/>
                </a:solidFill>
                <a:effectLst/>
                <a:latin typeface="Söhne"/>
              </a:rPr>
              <a:t>INSERT:</a:t>
            </a:r>
            <a:r>
              <a:rPr lang="en-US" sz="1000" b="0" i="0" dirty="0">
                <a:solidFill>
                  <a:srgbClr val="D1D5DB"/>
                </a:solidFill>
                <a:effectLst/>
                <a:latin typeface="Söhne"/>
              </a:rPr>
              <a:t> Add new data to a table.</a:t>
            </a:r>
          </a:p>
          <a:p>
            <a:pPr algn="l">
              <a:buFont typeface="+mj-lt"/>
              <a:buAutoNum type="arabicPeriod"/>
            </a:pPr>
            <a:r>
              <a:rPr lang="en-US" sz="1000" b="1" i="0" dirty="0">
                <a:solidFill>
                  <a:srgbClr val="D1D5DB"/>
                </a:solidFill>
                <a:effectLst/>
                <a:latin typeface="Söhne"/>
              </a:rPr>
              <a:t>UPDATE:</a:t>
            </a:r>
            <a:r>
              <a:rPr lang="en-US" sz="1000" b="0" i="0" dirty="0">
                <a:solidFill>
                  <a:srgbClr val="D1D5DB"/>
                </a:solidFill>
                <a:effectLst/>
                <a:latin typeface="Söhne"/>
              </a:rPr>
              <a:t> Modify or change existing data in a table.</a:t>
            </a:r>
          </a:p>
          <a:p>
            <a:pPr algn="l">
              <a:buFont typeface="+mj-lt"/>
              <a:buAutoNum type="arabicPeriod"/>
            </a:pPr>
            <a:r>
              <a:rPr lang="en-US" sz="1000" b="1" i="0" dirty="0">
                <a:solidFill>
                  <a:srgbClr val="D1D5DB"/>
                </a:solidFill>
                <a:effectLst/>
                <a:latin typeface="Söhne"/>
              </a:rPr>
              <a:t>DELETE:</a:t>
            </a:r>
            <a:r>
              <a:rPr lang="en-US" sz="1000" b="0" i="0" dirty="0">
                <a:solidFill>
                  <a:srgbClr val="D1D5DB"/>
                </a:solidFill>
                <a:effectLst/>
                <a:latin typeface="Söhne"/>
              </a:rPr>
              <a:t> Remove data from a table.</a:t>
            </a:r>
          </a:p>
          <a:p>
            <a:pPr algn="l">
              <a:buFont typeface="+mj-lt"/>
              <a:buAutoNum type="arabicPeriod"/>
            </a:pPr>
            <a:r>
              <a:rPr lang="en-US" sz="1000" b="1" i="0" dirty="0">
                <a:solidFill>
                  <a:srgbClr val="D1D5DB"/>
                </a:solidFill>
                <a:effectLst/>
                <a:latin typeface="Söhne"/>
              </a:rPr>
              <a:t>CREATE:</a:t>
            </a:r>
            <a:r>
              <a:rPr lang="en-US" sz="1000" b="0" i="0" dirty="0">
                <a:solidFill>
                  <a:srgbClr val="D1D5DB"/>
                </a:solidFill>
                <a:effectLst/>
                <a:latin typeface="Söhne"/>
              </a:rPr>
              <a:t> Make a new table or database object. </a:t>
            </a:r>
          </a:p>
          <a:p>
            <a:pPr algn="l">
              <a:buFont typeface="+mj-lt"/>
              <a:buAutoNum type="arabicPeriod"/>
            </a:pPr>
            <a:r>
              <a:rPr lang="en-US" sz="1000" b="1" i="0" dirty="0">
                <a:solidFill>
                  <a:srgbClr val="D1D5DB"/>
                </a:solidFill>
                <a:effectLst/>
                <a:latin typeface="Söhne"/>
              </a:rPr>
              <a:t>DROP:</a:t>
            </a:r>
            <a:r>
              <a:rPr lang="en-US" sz="1000" b="0" i="0" dirty="0">
                <a:solidFill>
                  <a:srgbClr val="D1D5DB"/>
                </a:solidFill>
                <a:effectLst/>
                <a:latin typeface="Söhne"/>
              </a:rPr>
              <a:t> Delete a table, database, or object.</a:t>
            </a:r>
          </a:p>
          <a:p>
            <a:pPr algn="l">
              <a:buFont typeface="+mj-lt"/>
              <a:buAutoNum type="arabicPeriod"/>
            </a:pPr>
            <a:r>
              <a:rPr lang="en-US" sz="1000" b="1" i="0" dirty="0">
                <a:solidFill>
                  <a:srgbClr val="D1D5DB"/>
                </a:solidFill>
                <a:effectLst/>
                <a:latin typeface="Söhne"/>
              </a:rPr>
              <a:t>JOIN:</a:t>
            </a:r>
            <a:r>
              <a:rPr lang="en-US" sz="1000" b="0" i="0" dirty="0">
                <a:solidFill>
                  <a:srgbClr val="D1D5DB"/>
                </a:solidFill>
                <a:effectLst/>
                <a:latin typeface="Söhne"/>
              </a:rPr>
              <a:t> Combine information from two or more tables based on a common factor.</a:t>
            </a:r>
          </a:p>
          <a:p>
            <a:pPr marL="12700" marR="5080" indent="446405" algn="just">
              <a:lnSpc>
                <a:spcPct val="100899"/>
              </a:lnSpc>
              <a:spcBef>
                <a:spcPts val="95"/>
              </a:spcBef>
            </a:pPr>
            <a:endParaRPr lang="en-US" sz="950" spc="35" dirty="0">
              <a:solidFill>
                <a:srgbClr val="FFFFFF"/>
              </a:solidFill>
              <a:latin typeface="Trebuchet MS"/>
              <a:cs typeface="Trebuchet MS"/>
            </a:endParaRPr>
          </a:p>
        </p:txBody>
      </p:sp>
    </p:spTree>
    <p:extLst>
      <p:ext uri="{BB962C8B-B14F-4D97-AF65-F5344CB8AC3E}">
        <p14:creationId xmlns:p14="http://schemas.microsoft.com/office/powerpoint/2010/main" val="8741868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41769" y="0"/>
            <a:ext cx="1805305" cy="1833245"/>
            <a:chOff x="4041769" y="0"/>
            <a:chExt cx="1805305" cy="1833245"/>
          </a:xfrm>
        </p:grpSpPr>
        <p:sp>
          <p:nvSpPr>
            <p:cNvPr id="3" name="object 3"/>
            <p:cNvSpPr/>
            <p:nvPr/>
          </p:nvSpPr>
          <p:spPr>
            <a:xfrm>
              <a:off x="5234726" y="893420"/>
              <a:ext cx="612140" cy="939800"/>
            </a:xfrm>
            <a:custGeom>
              <a:avLst/>
              <a:gdLst/>
              <a:ahLst/>
              <a:cxnLst/>
              <a:rect l="l" t="t" r="r" b="b"/>
              <a:pathLst>
                <a:path w="612139" h="939800">
                  <a:moveTo>
                    <a:pt x="555985" y="0"/>
                  </a:moveTo>
                  <a:lnTo>
                    <a:pt x="0" y="555604"/>
                  </a:lnTo>
                  <a:lnTo>
                    <a:pt x="383987" y="939332"/>
                  </a:lnTo>
                  <a:lnTo>
                    <a:pt x="612022" y="711465"/>
                  </a:lnTo>
                  <a:lnTo>
                    <a:pt x="612022" y="55994"/>
                  </a:lnTo>
                  <a:lnTo>
                    <a:pt x="555985" y="0"/>
                  </a:lnTo>
                  <a:close/>
                </a:path>
              </a:pathLst>
            </a:custGeom>
            <a:solidFill>
              <a:srgbClr val="484C67"/>
            </a:solidFill>
          </p:spPr>
          <p:txBody>
            <a:bodyPr wrap="square" lIns="0" tIns="0" rIns="0" bIns="0" rtlCol="0"/>
            <a:lstStyle/>
            <a:p>
              <a:endParaRPr/>
            </a:p>
          </p:txBody>
        </p:sp>
        <p:sp>
          <p:nvSpPr>
            <p:cNvPr id="4" name="object 4"/>
            <p:cNvSpPr/>
            <p:nvPr/>
          </p:nvSpPr>
          <p:spPr>
            <a:xfrm>
              <a:off x="4041762" y="12"/>
              <a:ext cx="1805305" cy="1479550"/>
            </a:xfrm>
            <a:custGeom>
              <a:avLst/>
              <a:gdLst/>
              <a:ahLst/>
              <a:cxnLst/>
              <a:rect l="l" t="t" r="r" b="b"/>
              <a:pathLst>
                <a:path w="1805304" h="1479550">
                  <a:moveTo>
                    <a:pt x="1779358" y="923798"/>
                  </a:moveTo>
                  <a:lnTo>
                    <a:pt x="1577733" y="721537"/>
                  </a:lnTo>
                  <a:lnTo>
                    <a:pt x="1021753" y="1277137"/>
                  </a:lnTo>
                  <a:lnTo>
                    <a:pt x="1223352" y="1479397"/>
                  </a:lnTo>
                  <a:lnTo>
                    <a:pt x="1779358" y="923798"/>
                  </a:lnTo>
                  <a:close/>
                </a:path>
                <a:path w="1805304" h="1479550">
                  <a:moveTo>
                    <a:pt x="1804962" y="0"/>
                  </a:moveTo>
                  <a:lnTo>
                    <a:pt x="0" y="0"/>
                  </a:lnTo>
                  <a:lnTo>
                    <a:pt x="983132" y="983132"/>
                  </a:lnTo>
                  <a:lnTo>
                    <a:pt x="1804962" y="161290"/>
                  </a:lnTo>
                  <a:lnTo>
                    <a:pt x="1804962" y="0"/>
                  </a:lnTo>
                  <a:close/>
                </a:path>
              </a:pathLst>
            </a:custGeom>
            <a:solidFill>
              <a:srgbClr val="6FB0DA"/>
            </a:solidFill>
          </p:spPr>
          <p:txBody>
            <a:bodyPr wrap="square" lIns="0" tIns="0" rIns="0" bIns="0" rtlCol="0"/>
            <a:lstStyle/>
            <a:p>
              <a:endParaRPr/>
            </a:p>
          </p:txBody>
        </p:sp>
      </p:grpSp>
      <p:sp>
        <p:nvSpPr>
          <p:cNvPr id="5" name="object 5"/>
          <p:cNvSpPr/>
          <p:nvPr/>
        </p:nvSpPr>
        <p:spPr>
          <a:xfrm>
            <a:off x="4815809" y="2133469"/>
            <a:ext cx="1031240" cy="1155065"/>
          </a:xfrm>
          <a:custGeom>
            <a:avLst/>
            <a:gdLst/>
            <a:ahLst/>
            <a:cxnLst/>
            <a:rect l="l" t="t" r="r" b="b"/>
            <a:pathLst>
              <a:path w="1031239" h="1155064">
                <a:moveTo>
                  <a:pt x="1030528" y="0"/>
                </a:moveTo>
                <a:lnTo>
                  <a:pt x="0" y="1030926"/>
                </a:lnTo>
                <a:lnTo>
                  <a:pt x="123599" y="1154477"/>
                </a:lnTo>
                <a:lnTo>
                  <a:pt x="1030936" y="1154477"/>
                </a:lnTo>
                <a:lnTo>
                  <a:pt x="1030936" y="408"/>
                </a:lnTo>
                <a:lnTo>
                  <a:pt x="1030528" y="0"/>
                </a:lnTo>
                <a:close/>
              </a:path>
            </a:pathLst>
          </a:custGeom>
          <a:solidFill>
            <a:srgbClr val="6FB0DA"/>
          </a:solidFill>
        </p:spPr>
        <p:txBody>
          <a:bodyPr wrap="square" lIns="0" tIns="0" rIns="0" bIns="0" rtlCol="0"/>
          <a:lstStyle/>
          <a:p>
            <a:endParaRPr/>
          </a:p>
        </p:txBody>
      </p:sp>
      <p:sp>
        <p:nvSpPr>
          <p:cNvPr id="9" name="object 9"/>
          <p:cNvSpPr txBox="1">
            <a:spLocks noGrp="1"/>
          </p:cNvSpPr>
          <p:nvPr>
            <p:ph type="title"/>
          </p:nvPr>
        </p:nvSpPr>
        <p:spPr>
          <a:xfrm>
            <a:off x="1504540" y="395462"/>
            <a:ext cx="2845619" cy="344325"/>
          </a:xfrm>
          <a:prstGeom prst="rect">
            <a:avLst/>
          </a:prstGeom>
        </p:spPr>
        <p:txBody>
          <a:bodyPr vert="horz" wrap="square" lIns="0" tIns="13335" rIns="0" bIns="0" rtlCol="0">
            <a:spAutoFit/>
          </a:bodyPr>
          <a:lstStyle/>
          <a:p>
            <a:pPr marL="12700" algn="r">
              <a:lnSpc>
                <a:spcPct val="100000"/>
              </a:lnSpc>
              <a:spcBef>
                <a:spcPts val="105"/>
              </a:spcBef>
            </a:pPr>
            <a:r>
              <a:rPr lang="fr-FR" sz="2150" spc="70" dirty="0"/>
              <a:t>SQL </a:t>
            </a:r>
            <a:r>
              <a:rPr lang="fr-FR" sz="2150" spc="70" dirty="0" err="1"/>
              <a:t>query</a:t>
            </a:r>
            <a:r>
              <a:rPr lang="fr-FR" sz="2150" spc="70" dirty="0"/>
              <a:t> </a:t>
            </a:r>
            <a:r>
              <a:rPr lang="fr-FR" sz="2150" spc="70" dirty="0" err="1"/>
              <a:t>commands</a:t>
            </a:r>
            <a:endParaRPr lang="fr-FR" sz="2150" dirty="0"/>
          </a:p>
        </p:txBody>
      </p:sp>
      <p:sp>
        <p:nvSpPr>
          <p:cNvPr id="12" name="object 12"/>
          <p:cNvSpPr/>
          <p:nvPr/>
        </p:nvSpPr>
        <p:spPr>
          <a:xfrm>
            <a:off x="2285928" y="801293"/>
            <a:ext cx="1294130" cy="30480"/>
          </a:xfrm>
          <a:custGeom>
            <a:avLst/>
            <a:gdLst/>
            <a:ahLst/>
            <a:cxnLst/>
            <a:rect l="l" t="t" r="r" b="b"/>
            <a:pathLst>
              <a:path w="1294129" h="30480">
                <a:moveTo>
                  <a:pt x="1293863" y="0"/>
                </a:moveTo>
                <a:lnTo>
                  <a:pt x="0" y="0"/>
                </a:lnTo>
                <a:lnTo>
                  <a:pt x="0" y="30441"/>
                </a:lnTo>
                <a:lnTo>
                  <a:pt x="1293863" y="30441"/>
                </a:lnTo>
                <a:lnTo>
                  <a:pt x="1293863" y="0"/>
                </a:lnTo>
                <a:close/>
              </a:path>
            </a:pathLst>
          </a:custGeom>
          <a:solidFill>
            <a:srgbClr val="6FB0DA"/>
          </a:solidFill>
        </p:spPr>
        <p:txBody>
          <a:bodyPr wrap="square" lIns="0" tIns="0" rIns="0" bIns="0" rtlCol="0"/>
          <a:lstStyle/>
          <a:p>
            <a:endParaRPr/>
          </a:p>
        </p:txBody>
      </p:sp>
      <p:grpSp>
        <p:nvGrpSpPr>
          <p:cNvPr id="13" name="object 13"/>
          <p:cNvGrpSpPr/>
          <p:nvPr/>
        </p:nvGrpSpPr>
        <p:grpSpPr>
          <a:xfrm>
            <a:off x="1512" y="219283"/>
            <a:ext cx="1235075" cy="3068955"/>
            <a:chOff x="1512" y="219283"/>
            <a:chExt cx="1235075" cy="3068955"/>
          </a:xfrm>
        </p:grpSpPr>
        <p:sp>
          <p:nvSpPr>
            <p:cNvPr id="14" name="object 14"/>
            <p:cNvSpPr/>
            <p:nvPr/>
          </p:nvSpPr>
          <p:spPr>
            <a:xfrm>
              <a:off x="1512" y="219283"/>
              <a:ext cx="936625" cy="1873250"/>
            </a:xfrm>
            <a:custGeom>
              <a:avLst/>
              <a:gdLst/>
              <a:ahLst/>
              <a:cxnLst/>
              <a:rect l="l" t="t" r="r" b="b"/>
              <a:pathLst>
                <a:path w="936625" h="1873250">
                  <a:moveTo>
                    <a:pt x="0" y="0"/>
                  </a:moveTo>
                  <a:lnTo>
                    <a:pt x="0" y="1873071"/>
                  </a:lnTo>
                  <a:lnTo>
                    <a:pt x="936546" y="936170"/>
                  </a:lnTo>
                  <a:lnTo>
                    <a:pt x="0" y="0"/>
                  </a:lnTo>
                  <a:close/>
                </a:path>
              </a:pathLst>
            </a:custGeom>
            <a:solidFill>
              <a:srgbClr val="484C67"/>
            </a:solidFill>
          </p:spPr>
          <p:txBody>
            <a:bodyPr wrap="square" lIns="0" tIns="0" rIns="0" bIns="0" rtlCol="0"/>
            <a:lstStyle/>
            <a:p>
              <a:endParaRPr/>
            </a:p>
          </p:txBody>
        </p:sp>
        <p:sp>
          <p:nvSpPr>
            <p:cNvPr id="15" name="object 15"/>
            <p:cNvSpPr/>
            <p:nvPr/>
          </p:nvSpPr>
          <p:spPr>
            <a:xfrm>
              <a:off x="1512" y="1987070"/>
              <a:ext cx="1235075" cy="1301115"/>
            </a:xfrm>
            <a:custGeom>
              <a:avLst/>
              <a:gdLst/>
              <a:ahLst/>
              <a:cxnLst/>
              <a:rect l="l" t="t" r="r" b="b"/>
              <a:pathLst>
                <a:path w="1235075" h="1301114">
                  <a:moveTo>
                    <a:pt x="204454" y="0"/>
                  </a:moveTo>
                  <a:lnTo>
                    <a:pt x="0" y="204451"/>
                  </a:lnTo>
                  <a:lnTo>
                    <a:pt x="0" y="1300876"/>
                  </a:lnTo>
                  <a:lnTo>
                    <a:pt x="964623" y="1300876"/>
                  </a:lnTo>
                  <a:lnTo>
                    <a:pt x="1234976" y="1030520"/>
                  </a:lnTo>
                  <a:lnTo>
                    <a:pt x="204454" y="0"/>
                  </a:lnTo>
                  <a:close/>
                </a:path>
              </a:pathLst>
            </a:custGeom>
            <a:solidFill>
              <a:srgbClr val="6FB0DA"/>
            </a:solidFill>
          </p:spPr>
          <p:txBody>
            <a:bodyPr wrap="square" lIns="0" tIns="0" rIns="0" bIns="0" rtlCol="0"/>
            <a:lstStyle/>
            <a:p>
              <a:endParaRPr/>
            </a:p>
          </p:txBody>
        </p:sp>
      </p:grpSp>
      <p:pic>
        <p:nvPicPr>
          <p:cNvPr id="7" name="Picture 6">
            <a:extLst>
              <a:ext uri="{FF2B5EF4-FFF2-40B4-BE49-F238E27FC236}">
                <a16:creationId xmlns:a16="http://schemas.microsoft.com/office/drawing/2014/main" id="{208A207F-5391-001A-D3E1-21CC0DEAC71F}"/>
              </a:ext>
            </a:extLst>
          </p:cNvPr>
          <p:cNvPicPr>
            <a:picLocks noChangeAspect="1"/>
          </p:cNvPicPr>
          <p:nvPr/>
        </p:nvPicPr>
        <p:blipFill>
          <a:blip r:embed="rId2"/>
          <a:stretch>
            <a:fillRect/>
          </a:stretch>
        </p:blipFill>
        <p:spPr>
          <a:xfrm>
            <a:off x="939407" y="934843"/>
            <a:ext cx="4019536" cy="606225"/>
          </a:xfrm>
          <a:prstGeom prst="rect">
            <a:avLst/>
          </a:prstGeom>
        </p:spPr>
      </p:pic>
      <p:pic>
        <p:nvPicPr>
          <p:cNvPr id="11" name="Picture 10">
            <a:extLst>
              <a:ext uri="{FF2B5EF4-FFF2-40B4-BE49-F238E27FC236}">
                <a16:creationId xmlns:a16="http://schemas.microsoft.com/office/drawing/2014/main" id="{1A5A7459-EC34-C2F6-0C9F-608FB9A8B85B}"/>
              </a:ext>
            </a:extLst>
          </p:cNvPr>
          <p:cNvPicPr>
            <a:picLocks noChangeAspect="1"/>
          </p:cNvPicPr>
          <p:nvPr/>
        </p:nvPicPr>
        <p:blipFill>
          <a:blip r:embed="rId3"/>
          <a:stretch>
            <a:fillRect/>
          </a:stretch>
        </p:blipFill>
        <p:spPr>
          <a:xfrm>
            <a:off x="927610" y="1522046"/>
            <a:ext cx="4043146" cy="622022"/>
          </a:xfrm>
          <a:prstGeom prst="rect">
            <a:avLst/>
          </a:prstGeom>
        </p:spPr>
      </p:pic>
      <p:pic>
        <p:nvPicPr>
          <p:cNvPr id="17" name="Picture 16">
            <a:extLst>
              <a:ext uri="{FF2B5EF4-FFF2-40B4-BE49-F238E27FC236}">
                <a16:creationId xmlns:a16="http://schemas.microsoft.com/office/drawing/2014/main" id="{C8AC3E09-9747-7202-24EC-E3AE78CE1755}"/>
              </a:ext>
            </a:extLst>
          </p:cNvPr>
          <p:cNvPicPr>
            <a:picLocks noChangeAspect="1"/>
          </p:cNvPicPr>
          <p:nvPr/>
        </p:nvPicPr>
        <p:blipFill>
          <a:blip r:embed="rId4"/>
          <a:stretch>
            <a:fillRect/>
          </a:stretch>
        </p:blipFill>
        <p:spPr>
          <a:xfrm>
            <a:off x="927602" y="2147698"/>
            <a:ext cx="4043146" cy="607793"/>
          </a:xfrm>
          <a:prstGeom prst="rect">
            <a:avLst/>
          </a:prstGeom>
        </p:spPr>
      </p:pic>
    </p:spTree>
    <p:extLst>
      <p:ext uri="{BB962C8B-B14F-4D97-AF65-F5344CB8AC3E}">
        <p14:creationId xmlns:p14="http://schemas.microsoft.com/office/powerpoint/2010/main" val="3016067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924449" y="346792"/>
            <a:ext cx="2922905" cy="2428240"/>
            <a:chOff x="2924449" y="346792"/>
            <a:chExt cx="2922905" cy="2428240"/>
          </a:xfrm>
        </p:grpSpPr>
        <p:sp>
          <p:nvSpPr>
            <p:cNvPr id="3" name="object 3"/>
            <p:cNvSpPr/>
            <p:nvPr/>
          </p:nvSpPr>
          <p:spPr>
            <a:xfrm>
              <a:off x="3569360" y="713562"/>
              <a:ext cx="2277745" cy="2061210"/>
            </a:xfrm>
            <a:custGeom>
              <a:avLst/>
              <a:gdLst/>
              <a:ahLst/>
              <a:cxnLst/>
              <a:rect l="l" t="t" r="r" b="b"/>
              <a:pathLst>
                <a:path w="2277745" h="2061210">
                  <a:moveTo>
                    <a:pt x="940117" y="1208417"/>
                  </a:moveTo>
                  <a:lnTo>
                    <a:pt x="556412" y="824699"/>
                  </a:lnTo>
                  <a:lnTo>
                    <a:pt x="0" y="1380299"/>
                  </a:lnTo>
                  <a:lnTo>
                    <a:pt x="384530" y="1764030"/>
                  </a:lnTo>
                  <a:lnTo>
                    <a:pt x="940117" y="1208417"/>
                  </a:lnTo>
                  <a:close/>
                </a:path>
                <a:path w="2277745" h="2061210">
                  <a:moveTo>
                    <a:pt x="2277376" y="396887"/>
                  </a:moveTo>
                  <a:lnTo>
                    <a:pt x="1880641" y="0"/>
                  </a:lnTo>
                  <a:lnTo>
                    <a:pt x="850112" y="1030922"/>
                  </a:lnTo>
                  <a:lnTo>
                    <a:pt x="1880641" y="2061057"/>
                  </a:lnTo>
                  <a:lnTo>
                    <a:pt x="2277376" y="1664474"/>
                  </a:lnTo>
                  <a:lnTo>
                    <a:pt x="2277376" y="396887"/>
                  </a:lnTo>
                  <a:close/>
                </a:path>
              </a:pathLst>
            </a:custGeom>
            <a:solidFill>
              <a:srgbClr val="484C67"/>
            </a:solidFill>
          </p:spPr>
          <p:txBody>
            <a:bodyPr wrap="square" lIns="0" tIns="0" rIns="0" bIns="0" rtlCol="0"/>
            <a:lstStyle/>
            <a:p>
              <a:endParaRPr/>
            </a:p>
          </p:txBody>
        </p:sp>
        <p:sp>
          <p:nvSpPr>
            <p:cNvPr id="4" name="object 4"/>
            <p:cNvSpPr/>
            <p:nvPr/>
          </p:nvSpPr>
          <p:spPr>
            <a:xfrm>
              <a:off x="3166567" y="1037983"/>
              <a:ext cx="989965" cy="1086485"/>
            </a:xfrm>
            <a:custGeom>
              <a:avLst/>
              <a:gdLst/>
              <a:ahLst/>
              <a:cxnLst/>
              <a:rect l="l" t="t" r="r" b="b"/>
              <a:pathLst>
                <a:path w="989964" h="1086485">
                  <a:moveTo>
                    <a:pt x="955941" y="61429"/>
                  </a:moveTo>
                  <a:lnTo>
                    <a:pt x="894486" y="0"/>
                  </a:lnTo>
                  <a:lnTo>
                    <a:pt x="0" y="893686"/>
                  </a:lnTo>
                  <a:lnTo>
                    <a:pt x="62230" y="955929"/>
                  </a:lnTo>
                  <a:lnTo>
                    <a:pt x="955941" y="61429"/>
                  </a:lnTo>
                  <a:close/>
                </a:path>
                <a:path w="989964" h="1086485">
                  <a:moveTo>
                    <a:pt x="989584" y="530656"/>
                  </a:moveTo>
                  <a:lnTo>
                    <a:pt x="787323" y="328409"/>
                  </a:lnTo>
                  <a:lnTo>
                    <a:pt x="231736" y="883996"/>
                  </a:lnTo>
                  <a:lnTo>
                    <a:pt x="433971" y="1086269"/>
                  </a:lnTo>
                  <a:lnTo>
                    <a:pt x="989584" y="530656"/>
                  </a:lnTo>
                  <a:close/>
                </a:path>
              </a:pathLst>
            </a:custGeom>
            <a:solidFill>
              <a:srgbClr val="6FB0DA"/>
            </a:solidFill>
          </p:spPr>
          <p:txBody>
            <a:bodyPr wrap="square" lIns="0" tIns="0" rIns="0" bIns="0" rtlCol="0"/>
            <a:lstStyle/>
            <a:p>
              <a:endParaRPr/>
            </a:p>
          </p:txBody>
        </p:sp>
        <p:sp>
          <p:nvSpPr>
            <p:cNvPr id="5" name="object 5"/>
            <p:cNvSpPr/>
            <p:nvPr/>
          </p:nvSpPr>
          <p:spPr>
            <a:xfrm>
              <a:off x="2924449" y="346792"/>
              <a:ext cx="566420" cy="566420"/>
            </a:xfrm>
            <a:custGeom>
              <a:avLst/>
              <a:gdLst/>
              <a:ahLst/>
              <a:cxnLst/>
              <a:rect l="l" t="t" r="r" b="b"/>
              <a:pathLst>
                <a:path w="566420" h="566419">
                  <a:moveTo>
                    <a:pt x="282717" y="0"/>
                  </a:moveTo>
                  <a:lnTo>
                    <a:pt x="0" y="282726"/>
                  </a:lnTo>
                  <a:lnTo>
                    <a:pt x="282717" y="566251"/>
                  </a:lnTo>
                  <a:lnTo>
                    <a:pt x="566272" y="282726"/>
                  </a:lnTo>
                  <a:lnTo>
                    <a:pt x="282717" y="0"/>
                  </a:lnTo>
                  <a:close/>
                </a:path>
              </a:pathLst>
            </a:custGeom>
            <a:solidFill>
              <a:srgbClr val="484C67"/>
            </a:solidFill>
          </p:spPr>
          <p:txBody>
            <a:bodyPr wrap="square" lIns="0" tIns="0" rIns="0" bIns="0" rtlCol="0"/>
            <a:lstStyle/>
            <a:p>
              <a:endParaRPr/>
            </a:p>
          </p:txBody>
        </p:sp>
        <p:sp>
          <p:nvSpPr>
            <p:cNvPr id="6" name="object 6"/>
            <p:cNvSpPr/>
            <p:nvPr/>
          </p:nvSpPr>
          <p:spPr>
            <a:xfrm>
              <a:off x="3078662" y="499408"/>
              <a:ext cx="262255" cy="262255"/>
            </a:xfrm>
            <a:custGeom>
              <a:avLst/>
              <a:gdLst/>
              <a:ahLst/>
              <a:cxnLst/>
              <a:rect l="l" t="t" r="r" b="b"/>
              <a:pathLst>
                <a:path w="262254" h="262255">
                  <a:moveTo>
                    <a:pt x="223266" y="0"/>
                  </a:moveTo>
                  <a:lnTo>
                    <a:pt x="38557" y="0"/>
                  </a:lnTo>
                  <a:lnTo>
                    <a:pt x="23724" y="2973"/>
                  </a:lnTo>
                  <a:lnTo>
                    <a:pt x="11449" y="11140"/>
                  </a:lnTo>
                  <a:lnTo>
                    <a:pt x="3088" y="23375"/>
                  </a:lnTo>
                  <a:lnTo>
                    <a:pt x="0" y="38551"/>
                  </a:lnTo>
                  <a:lnTo>
                    <a:pt x="0" y="224049"/>
                  </a:lnTo>
                  <a:lnTo>
                    <a:pt x="2972" y="238864"/>
                  </a:lnTo>
                  <a:lnTo>
                    <a:pt x="11140" y="251047"/>
                  </a:lnTo>
                  <a:lnTo>
                    <a:pt x="23377" y="259167"/>
                  </a:lnTo>
                  <a:lnTo>
                    <a:pt x="38557" y="261792"/>
                  </a:lnTo>
                  <a:lnTo>
                    <a:pt x="223266" y="261792"/>
                  </a:lnTo>
                  <a:lnTo>
                    <a:pt x="238098" y="258830"/>
                  </a:lnTo>
                  <a:lnTo>
                    <a:pt x="250374" y="250748"/>
                  </a:lnTo>
                  <a:lnTo>
                    <a:pt x="253315" y="246528"/>
                  </a:lnTo>
                  <a:lnTo>
                    <a:pt x="38557" y="246528"/>
                  </a:lnTo>
                  <a:lnTo>
                    <a:pt x="29492" y="244696"/>
                  </a:lnTo>
                  <a:lnTo>
                    <a:pt x="22090" y="239702"/>
                  </a:lnTo>
                  <a:lnTo>
                    <a:pt x="17100" y="232300"/>
                  </a:lnTo>
                  <a:lnTo>
                    <a:pt x="15270" y="223241"/>
                  </a:lnTo>
                  <a:lnTo>
                    <a:pt x="15270" y="38551"/>
                  </a:lnTo>
                  <a:lnTo>
                    <a:pt x="17100" y="29486"/>
                  </a:lnTo>
                  <a:lnTo>
                    <a:pt x="22090" y="22083"/>
                  </a:lnTo>
                  <a:lnTo>
                    <a:pt x="29521" y="17085"/>
                  </a:lnTo>
                  <a:lnTo>
                    <a:pt x="38557" y="15261"/>
                  </a:lnTo>
                  <a:lnTo>
                    <a:pt x="253881" y="15261"/>
                  </a:lnTo>
                  <a:lnTo>
                    <a:pt x="250576" y="11237"/>
                  </a:lnTo>
                  <a:lnTo>
                    <a:pt x="244731" y="6433"/>
                  </a:lnTo>
                  <a:lnTo>
                    <a:pt x="238132" y="2908"/>
                  </a:lnTo>
                  <a:lnTo>
                    <a:pt x="230927" y="739"/>
                  </a:lnTo>
                  <a:lnTo>
                    <a:pt x="223266" y="0"/>
                  </a:lnTo>
                  <a:close/>
                </a:path>
                <a:path w="262254" h="262255">
                  <a:moveTo>
                    <a:pt x="198422" y="31152"/>
                  </a:moveTo>
                  <a:lnTo>
                    <a:pt x="190347" y="31312"/>
                  </a:lnTo>
                  <a:lnTo>
                    <a:pt x="180715" y="31312"/>
                  </a:lnTo>
                  <a:lnTo>
                    <a:pt x="176692" y="32122"/>
                  </a:lnTo>
                  <a:lnTo>
                    <a:pt x="137799" y="52685"/>
                  </a:lnTo>
                  <a:lnTo>
                    <a:pt x="130911" y="76294"/>
                  </a:lnTo>
                  <a:lnTo>
                    <a:pt x="130911" y="108405"/>
                  </a:lnTo>
                  <a:lnTo>
                    <a:pt x="111648" y="108405"/>
                  </a:lnTo>
                  <a:lnTo>
                    <a:pt x="107624" y="111620"/>
                  </a:lnTo>
                  <a:lnTo>
                    <a:pt x="107624" y="150171"/>
                  </a:lnTo>
                  <a:lnTo>
                    <a:pt x="110825" y="154186"/>
                  </a:lnTo>
                  <a:lnTo>
                    <a:pt x="130911" y="154186"/>
                  </a:lnTo>
                  <a:lnTo>
                    <a:pt x="130911" y="246528"/>
                  </a:lnTo>
                  <a:lnTo>
                    <a:pt x="146182" y="246528"/>
                  </a:lnTo>
                  <a:lnTo>
                    <a:pt x="146182" y="142134"/>
                  </a:lnTo>
                  <a:lnTo>
                    <a:pt x="143594" y="138921"/>
                  </a:lnTo>
                  <a:lnTo>
                    <a:pt x="122895" y="138921"/>
                  </a:lnTo>
                  <a:lnTo>
                    <a:pt x="122895" y="123669"/>
                  </a:lnTo>
                  <a:lnTo>
                    <a:pt x="142951" y="123669"/>
                  </a:lnTo>
                  <a:lnTo>
                    <a:pt x="146974" y="120453"/>
                  </a:lnTo>
                  <a:lnTo>
                    <a:pt x="146182" y="115631"/>
                  </a:lnTo>
                  <a:lnTo>
                    <a:pt x="146182" y="64245"/>
                  </a:lnTo>
                  <a:lnTo>
                    <a:pt x="182331" y="46576"/>
                  </a:lnTo>
                  <a:lnTo>
                    <a:pt x="187147" y="46576"/>
                  </a:lnTo>
                  <a:lnTo>
                    <a:pt x="191140" y="45777"/>
                  </a:lnTo>
                  <a:lnTo>
                    <a:pt x="228657" y="45777"/>
                  </a:lnTo>
                  <a:lnTo>
                    <a:pt x="228904" y="44171"/>
                  </a:lnTo>
                  <a:lnTo>
                    <a:pt x="229697" y="40148"/>
                  </a:lnTo>
                  <a:lnTo>
                    <a:pt x="227289" y="36944"/>
                  </a:lnTo>
                  <a:lnTo>
                    <a:pt x="223266" y="35335"/>
                  </a:lnTo>
                  <a:lnTo>
                    <a:pt x="215190" y="33239"/>
                  </a:lnTo>
                  <a:lnTo>
                    <a:pt x="206806" y="31819"/>
                  </a:lnTo>
                  <a:lnTo>
                    <a:pt x="198422" y="31152"/>
                  </a:lnTo>
                  <a:close/>
                </a:path>
                <a:path w="262254" h="262255">
                  <a:moveTo>
                    <a:pt x="198363" y="65852"/>
                  </a:moveTo>
                  <a:lnTo>
                    <a:pt x="193548" y="65852"/>
                  </a:lnTo>
                  <a:lnTo>
                    <a:pt x="191140" y="66650"/>
                  </a:lnTo>
                  <a:lnTo>
                    <a:pt x="181543" y="69627"/>
                  </a:lnTo>
                  <a:lnTo>
                    <a:pt x="174578" y="74783"/>
                  </a:lnTo>
                  <a:lnTo>
                    <a:pt x="170474" y="81915"/>
                  </a:lnTo>
                  <a:lnTo>
                    <a:pt x="169468" y="90748"/>
                  </a:lnTo>
                  <a:lnTo>
                    <a:pt x="169468" y="119655"/>
                  </a:lnTo>
                  <a:lnTo>
                    <a:pt x="172669" y="123669"/>
                  </a:lnTo>
                  <a:lnTo>
                    <a:pt x="205618" y="123669"/>
                  </a:lnTo>
                  <a:lnTo>
                    <a:pt x="201594" y="138921"/>
                  </a:lnTo>
                  <a:lnTo>
                    <a:pt x="172669" y="138921"/>
                  </a:lnTo>
                  <a:lnTo>
                    <a:pt x="168645" y="142134"/>
                  </a:lnTo>
                  <a:lnTo>
                    <a:pt x="169468" y="146148"/>
                  </a:lnTo>
                  <a:lnTo>
                    <a:pt x="169468" y="246528"/>
                  </a:lnTo>
                  <a:lnTo>
                    <a:pt x="184708" y="246528"/>
                  </a:lnTo>
                  <a:lnTo>
                    <a:pt x="184708" y="154186"/>
                  </a:lnTo>
                  <a:lnTo>
                    <a:pt x="211226" y="154186"/>
                  </a:lnTo>
                  <a:lnTo>
                    <a:pt x="214426" y="151781"/>
                  </a:lnTo>
                  <a:lnTo>
                    <a:pt x="215249" y="148565"/>
                  </a:lnTo>
                  <a:lnTo>
                    <a:pt x="222473" y="118049"/>
                  </a:lnTo>
                  <a:lnTo>
                    <a:pt x="223266" y="115631"/>
                  </a:lnTo>
                  <a:lnTo>
                    <a:pt x="221681" y="110822"/>
                  </a:lnTo>
                  <a:lnTo>
                    <a:pt x="220065" y="109215"/>
                  </a:lnTo>
                  <a:lnTo>
                    <a:pt x="218852" y="108405"/>
                  </a:lnTo>
                  <a:lnTo>
                    <a:pt x="184708" y="108405"/>
                  </a:lnTo>
                  <a:lnTo>
                    <a:pt x="184708" y="87532"/>
                  </a:lnTo>
                  <a:lnTo>
                    <a:pt x="185531" y="83521"/>
                  </a:lnTo>
                  <a:lnTo>
                    <a:pt x="194370" y="81915"/>
                  </a:lnTo>
                  <a:lnTo>
                    <a:pt x="197571" y="81915"/>
                  </a:lnTo>
                  <a:lnTo>
                    <a:pt x="199186" y="81104"/>
                  </a:lnTo>
                  <a:lnTo>
                    <a:pt x="222464" y="81104"/>
                  </a:lnTo>
                  <a:lnTo>
                    <a:pt x="224058" y="79497"/>
                  </a:lnTo>
                  <a:lnTo>
                    <a:pt x="224058" y="77888"/>
                  </a:lnTo>
                  <a:lnTo>
                    <a:pt x="225515" y="67458"/>
                  </a:lnTo>
                  <a:lnTo>
                    <a:pt x="210433" y="67458"/>
                  </a:lnTo>
                  <a:lnTo>
                    <a:pt x="207203" y="66650"/>
                  </a:lnTo>
                  <a:lnTo>
                    <a:pt x="203210" y="66650"/>
                  </a:lnTo>
                  <a:lnTo>
                    <a:pt x="198363" y="65852"/>
                  </a:lnTo>
                  <a:close/>
                </a:path>
                <a:path w="262254" h="262255">
                  <a:moveTo>
                    <a:pt x="253881" y="15261"/>
                  </a:moveTo>
                  <a:lnTo>
                    <a:pt x="223266" y="15261"/>
                  </a:lnTo>
                  <a:lnTo>
                    <a:pt x="232330" y="17091"/>
                  </a:lnTo>
                  <a:lnTo>
                    <a:pt x="239732" y="22083"/>
                  </a:lnTo>
                  <a:lnTo>
                    <a:pt x="244722" y="29486"/>
                  </a:lnTo>
                  <a:lnTo>
                    <a:pt x="246552" y="38551"/>
                  </a:lnTo>
                  <a:lnTo>
                    <a:pt x="246552" y="224049"/>
                  </a:lnTo>
                  <a:lnTo>
                    <a:pt x="244722" y="233095"/>
                  </a:lnTo>
                  <a:lnTo>
                    <a:pt x="239732" y="240410"/>
                  </a:lnTo>
                  <a:lnTo>
                    <a:pt x="232330" y="245164"/>
                  </a:lnTo>
                  <a:lnTo>
                    <a:pt x="223266" y="246528"/>
                  </a:lnTo>
                  <a:lnTo>
                    <a:pt x="253315" y="246528"/>
                  </a:lnTo>
                  <a:lnTo>
                    <a:pt x="258734" y="238752"/>
                  </a:lnTo>
                  <a:lnTo>
                    <a:pt x="261823" y="224049"/>
                  </a:lnTo>
                  <a:lnTo>
                    <a:pt x="261823" y="38551"/>
                  </a:lnTo>
                  <a:lnTo>
                    <a:pt x="261081" y="30894"/>
                  </a:lnTo>
                  <a:lnTo>
                    <a:pt x="258908" y="23688"/>
                  </a:lnTo>
                  <a:lnTo>
                    <a:pt x="255380" y="17085"/>
                  </a:lnTo>
                  <a:lnTo>
                    <a:pt x="253881" y="15261"/>
                  </a:lnTo>
                  <a:close/>
                </a:path>
                <a:path w="262254" h="262255">
                  <a:moveTo>
                    <a:pt x="142951" y="138123"/>
                  </a:moveTo>
                  <a:lnTo>
                    <a:pt x="138927" y="138921"/>
                  </a:lnTo>
                  <a:lnTo>
                    <a:pt x="143594" y="138921"/>
                  </a:lnTo>
                  <a:lnTo>
                    <a:pt x="142951" y="138123"/>
                  </a:lnTo>
                  <a:close/>
                </a:path>
                <a:path w="262254" h="262255">
                  <a:moveTo>
                    <a:pt x="217657" y="107606"/>
                  </a:moveTo>
                  <a:lnTo>
                    <a:pt x="215249" y="108405"/>
                  </a:lnTo>
                  <a:lnTo>
                    <a:pt x="218852" y="108405"/>
                  </a:lnTo>
                  <a:lnTo>
                    <a:pt x="217657" y="107606"/>
                  </a:lnTo>
                  <a:close/>
                </a:path>
                <a:path w="262254" h="262255">
                  <a:moveTo>
                    <a:pt x="222464" y="81104"/>
                  </a:moveTo>
                  <a:lnTo>
                    <a:pt x="204002" y="81104"/>
                  </a:lnTo>
                  <a:lnTo>
                    <a:pt x="208818" y="81915"/>
                  </a:lnTo>
                  <a:lnTo>
                    <a:pt x="212049" y="83521"/>
                  </a:lnTo>
                  <a:lnTo>
                    <a:pt x="213634" y="83521"/>
                  </a:lnTo>
                  <a:lnTo>
                    <a:pt x="215249" y="84319"/>
                  </a:lnTo>
                  <a:lnTo>
                    <a:pt x="219273" y="84319"/>
                  </a:lnTo>
                  <a:lnTo>
                    <a:pt x="222464" y="81104"/>
                  </a:lnTo>
                  <a:close/>
                </a:path>
                <a:path w="262254" h="262255">
                  <a:moveTo>
                    <a:pt x="228657" y="45777"/>
                  </a:moveTo>
                  <a:lnTo>
                    <a:pt x="198363" y="45777"/>
                  </a:lnTo>
                  <a:lnTo>
                    <a:pt x="205618" y="46576"/>
                  </a:lnTo>
                  <a:lnTo>
                    <a:pt x="212841" y="48981"/>
                  </a:lnTo>
                  <a:lnTo>
                    <a:pt x="211866" y="57018"/>
                  </a:lnTo>
                  <a:lnTo>
                    <a:pt x="211226" y="62636"/>
                  </a:lnTo>
                  <a:lnTo>
                    <a:pt x="210433" y="67458"/>
                  </a:lnTo>
                  <a:lnTo>
                    <a:pt x="225515" y="67458"/>
                  </a:lnTo>
                  <a:lnTo>
                    <a:pt x="227205" y="55409"/>
                  </a:lnTo>
                  <a:lnTo>
                    <a:pt x="228657" y="45777"/>
                  </a:lnTo>
                  <a:close/>
                </a:path>
              </a:pathLst>
            </a:custGeom>
            <a:solidFill>
              <a:srgbClr val="FFFFFF"/>
            </a:solidFill>
          </p:spPr>
          <p:txBody>
            <a:bodyPr wrap="square" lIns="0" tIns="0" rIns="0" bIns="0" rtlCol="0"/>
            <a:lstStyle/>
            <a:p>
              <a:endParaRPr/>
            </a:p>
          </p:txBody>
        </p:sp>
        <p:sp>
          <p:nvSpPr>
            <p:cNvPr id="7" name="object 7"/>
            <p:cNvSpPr/>
            <p:nvPr/>
          </p:nvSpPr>
          <p:spPr>
            <a:xfrm>
              <a:off x="4190936" y="346798"/>
              <a:ext cx="1200150" cy="566420"/>
            </a:xfrm>
            <a:custGeom>
              <a:avLst/>
              <a:gdLst/>
              <a:ahLst/>
              <a:cxnLst/>
              <a:rect l="l" t="t" r="r" b="b"/>
              <a:pathLst>
                <a:path w="1200150" h="566419">
                  <a:moveTo>
                    <a:pt x="566254" y="282727"/>
                  </a:moveTo>
                  <a:lnTo>
                    <a:pt x="282727" y="0"/>
                  </a:lnTo>
                  <a:lnTo>
                    <a:pt x="0" y="282727"/>
                  </a:lnTo>
                  <a:lnTo>
                    <a:pt x="282727" y="566254"/>
                  </a:lnTo>
                  <a:lnTo>
                    <a:pt x="566254" y="282727"/>
                  </a:lnTo>
                  <a:close/>
                </a:path>
                <a:path w="1200150" h="566419">
                  <a:moveTo>
                    <a:pt x="1199908" y="282727"/>
                  </a:moveTo>
                  <a:lnTo>
                    <a:pt x="916774" y="0"/>
                  </a:lnTo>
                  <a:lnTo>
                    <a:pt x="633679" y="282727"/>
                  </a:lnTo>
                  <a:lnTo>
                    <a:pt x="916774" y="566254"/>
                  </a:lnTo>
                  <a:lnTo>
                    <a:pt x="1199908" y="282727"/>
                  </a:lnTo>
                  <a:close/>
                </a:path>
              </a:pathLst>
            </a:custGeom>
            <a:solidFill>
              <a:srgbClr val="6FB0DA"/>
            </a:solidFill>
          </p:spPr>
          <p:txBody>
            <a:bodyPr wrap="square" lIns="0" tIns="0" rIns="0" bIns="0" rtlCol="0"/>
            <a:lstStyle/>
            <a:p>
              <a:endParaRPr/>
            </a:p>
          </p:txBody>
        </p:sp>
        <p:pic>
          <p:nvPicPr>
            <p:cNvPr id="8" name="object 8"/>
            <p:cNvPicPr/>
            <p:nvPr/>
          </p:nvPicPr>
          <p:blipFill>
            <a:blip r:embed="rId2" cstate="print"/>
            <a:stretch>
              <a:fillRect/>
            </a:stretch>
          </p:blipFill>
          <p:spPr>
            <a:xfrm>
              <a:off x="4381317" y="530733"/>
              <a:ext cx="184708" cy="199976"/>
            </a:xfrm>
            <a:prstGeom prst="rect">
              <a:avLst/>
            </a:prstGeom>
          </p:spPr>
        </p:pic>
        <p:sp>
          <p:nvSpPr>
            <p:cNvPr id="9" name="object 9"/>
            <p:cNvSpPr/>
            <p:nvPr/>
          </p:nvSpPr>
          <p:spPr>
            <a:xfrm>
              <a:off x="4342760" y="499408"/>
              <a:ext cx="262255" cy="262255"/>
            </a:xfrm>
            <a:custGeom>
              <a:avLst/>
              <a:gdLst/>
              <a:ahLst/>
              <a:cxnLst/>
              <a:rect l="l" t="t" r="r" b="b"/>
              <a:pathLst>
                <a:path w="262254" h="262255">
                  <a:moveTo>
                    <a:pt x="222473" y="0"/>
                  </a:moveTo>
                  <a:lnTo>
                    <a:pt x="38557" y="0"/>
                  </a:lnTo>
                  <a:lnTo>
                    <a:pt x="23724" y="3099"/>
                  </a:lnTo>
                  <a:lnTo>
                    <a:pt x="11449" y="11544"/>
                  </a:lnTo>
                  <a:lnTo>
                    <a:pt x="3088" y="24054"/>
                  </a:lnTo>
                  <a:lnTo>
                    <a:pt x="0" y="39349"/>
                  </a:lnTo>
                  <a:lnTo>
                    <a:pt x="0" y="223266"/>
                  </a:lnTo>
                  <a:lnTo>
                    <a:pt x="3088" y="238099"/>
                  </a:lnTo>
                  <a:lnTo>
                    <a:pt x="11449" y="250372"/>
                  </a:lnTo>
                  <a:lnTo>
                    <a:pt x="23724" y="258730"/>
                  </a:lnTo>
                  <a:lnTo>
                    <a:pt x="38557" y="261817"/>
                  </a:lnTo>
                  <a:lnTo>
                    <a:pt x="222473" y="261817"/>
                  </a:lnTo>
                  <a:lnTo>
                    <a:pt x="237318" y="258730"/>
                  </a:lnTo>
                  <a:lnTo>
                    <a:pt x="249680" y="250372"/>
                  </a:lnTo>
                  <a:lnTo>
                    <a:pt x="252355" y="246552"/>
                  </a:lnTo>
                  <a:lnTo>
                    <a:pt x="38557" y="246552"/>
                  </a:lnTo>
                  <a:lnTo>
                    <a:pt x="29505" y="244720"/>
                  </a:lnTo>
                  <a:lnTo>
                    <a:pt x="22101" y="239725"/>
                  </a:lnTo>
                  <a:lnTo>
                    <a:pt x="17104" y="232323"/>
                  </a:lnTo>
                  <a:lnTo>
                    <a:pt x="15270" y="223266"/>
                  </a:lnTo>
                  <a:lnTo>
                    <a:pt x="15270" y="39349"/>
                  </a:lnTo>
                  <a:lnTo>
                    <a:pt x="17104" y="30278"/>
                  </a:lnTo>
                  <a:lnTo>
                    <a:pt x="22101" y="22787"/>
                  </a:lnTo>
                  <a:lnTo>
                    <a:pt x="29505" y="17555"/>
                  </a:lnTo>
                  <a:lnTo>
                    <a:pt x="38557" y="15261"/>
                  </a:lnTo>
                  <a:lnTo>
                    <a:pt x="252401" y="15261"/>
                  </a:lnTo>
                  <a:lnTo>
                    <a:pt x="250275" y="12150"/>
                  </a:lnTo>
                  <a:lnTo>
                    <a:pt x="237764" y="3553"/>
                  </a:lnTo>
                  <a:lnTo>
                    <a:pt x="222473" y="0"/>
                  </a:lnTo>
                  <a:close/>
                </a:path>
                <a:path w="262254" h="262255">
                  <a:moveTo>
                    <a:pt x="252401" y="15261"/>
                  </a:moveTo>
                  <a:lnTo>
                    <a:pt x="222473" y="15261"/>
                  </a:lnTo>
                  <a:lnTo>
                    <a:pt x="231538" y="17106"/>
                  </a:lnTo>
                  <a:lnTo>
                    <a:pt x="238940" y="22188"/>
                  </a:lnTo>
                  <a:lnTo>
                    <a:pt x="243930" y="29829"/>
                  </a:lnTo>
                  <a:lnTo>
                    <a:pt x="245760" y="39349"/>
                  </a:lnTo>
                  <a:lnTo>
                    <a:pt x="245760" y="223266"/>
                  </a:lnTo>
                  <a:lnTo>
                    <a:pt x="243930" y="232323"/>
                  </a:lnTo>
                  <a:lnTo>
                    <a:pt x="238940" y="239725"/>
                  </a:lnTo>
                  <a:lnTo>
                    <a:pt x="231538" y="244720"/>
                  </a:lnTo>
                  <a:lnTo>
                    <a:pt x="222473" y="246552"/>
                  </a:lnTo>
                  <a:lnTo>
                    <a:pt x="252355" y="246552"/>
                  </a:lnTo>
                  <a:lnTo>
                    <a:pt x="258276" y="238099"/>
                  </a:lnTo>
                  <a:lnTo>
                    <a:pt x="261823" y="223266"/>
                  </a:lnTo>
                  <a:lnTo>
                    <a:pt x="261823" y="39349"/>
                  </a:lnTo>
                  <a:lnTo>
                    <a:pt x="258722" y="24509"/>
                  </a:lnTo>
                  <a:lnTo>
                    <a:pt x="252401" y="15261"/>
                  </a:lnTo>
                  <a:close/>
                </a:path>
              </a:pathLst>
            </a:custGeom>
            <a:solidFill>
              <a:srgbClr val="FFFFFF"/>
            </a:solidFill>
          </p:spPr>
          <p:txBody>
            <a:bodyPr wrap="square" lIns="0" tIns="0" rIns="0" bIns="0" rtlCol="0"/>
            <a:lstStyle/>
            <a:p>
              <a:endParaRPr/>
            </a:p>
          </p:txBody>
        </p:sp>
        <p:sp>
          <p:nvSpPr>
            <p:cNvPr id="10" name="object 10"/>
            <p:cNvSpPr/>
            <p:nvPr/>
          </p:nvSpPr>
          <p:spPr>
            <a:xfrm>
              <a:off x="3557290" y="346792"/>
              <a:ext cx="566420" cy="566420"/>
            </a:xfrm>
            <a:custGeom>
              <a:avLst/>
              <a:gdLst/>
              <a:ahLst/>
              <a:cxnLst/>
              <a:rect l="l" t="t" r="r" b="b"/>
              <a:pathLst>
                <a:path w="566420" h="566419">
                  <a:moveTo>
                    <a:pt x="283524" y="0"/>
                  </a:moveTo>
                  <a:lnTo>
                    <a:pt x="0" y="282726"/>
                  </a:lnTo>
                  <a:lnTo>
                    <a:pt x="283524" y="566251"/>
                  </a:lnTo>
                  <a:lnTo>
                    <a:pt x="566287" y="282726"/>
                  </a:lnTo>
                  <a:lnTo>
                    <a:pt x="283524" y="0"/>
                  </a:lnTo>
                  <a:close/>
                </a:path>
              </a:pathLst>
            </a:custGeom>
            <a:solidFill>
              <a:srgbClr val="484C67"/>
            </a:solidFill>
          </p:spPr>
          <p:txBody>
            <a:bodyPr wrap="square" lIns="0" tIns="0" rIns="0" bIns="0" rtlCol="0"/>
            <a:lstStyle/>
            <a:p>
              <a:endParaRPr/>
            </a:p>
          </p:txBody>
        </p:sp>
        <p:pic>
          <p:nvPicPr>
            <p:cNvPr id="11" name="object 11"/>
            <p:cNvPicPr/>
            <p:nvPr/>
          </p:nvPicPr>
          <p:blipFill>
            <a:blip r:embed="rId3" cstate="print"/>
            <a:stretch>
              <a:fillRect/>
            </a:stretch>
          </p:blipFill>
          <p:spPr>
            <a:xfrm>
              <a:off x="3741237" y="530720"/>
              <a:ext cx="200771" cy="199967"/>
            </a:xfrm>
            <a:prstGeom prst="rect">
              <a:avLst/>
            </a:prstGeom>
          </p:spPr>
        </p:pic>
        <p:sp>
          <p:nvSpPr>
            <p:cNvPr id="12" name="object 12"/>
            <p:cNvSpPr/>
            <p:nvPr/>
          </p:nvSpPr>
          <p:spPr>
            <a:xfrm>
              <a:off x="3710724" y="499414"/>
              <a:ext cx="262255" cy="262255"/>
            </a:xfrm>
            <a:custGeom>
              <a:avLst/>
              <a:gdLst/>
              <a:ahLst/>
              <a:cxnLst/>
              <a:rect l="l" t="t" r="r" b="b"/>
              <a:pathLst>
                <a:path w="262254" h="262255">
                  <a:moveTo>
                    <a:pt x="199974" y="68262"/>
                  </a:moveTo>
                  <a:lnTo>
                    <a:pt x="192722" y="61823"/>
                  </a:lnTo>
                  <a:lnTo>
                    <a:pt x="184708" y="61823"/>
                  </a:lnTo>
                  <a:lnTo>
                    <a:pt x="175869" y="61823"/>
                  </a:lnTo>
                  <a:lnTo>
                    <a:pt x="169430" y="69049"/>
                  </a:lnTo>
                  <a:lnTo>
                    <a:pt x="169430" y="85928"/>
                  </a:lnTo>
                  <a:lnTo>
                    <a:pt x="176657" y="92341"/>
                  </a:lnTo>
                  <a:lnTo>
                    <a:pt x="184708" y="93154"/>
                  </a:lnTo>
                  <a:lnTo>
                    <a:pt x="193548" y="93154"/>
                  </a:lnTo>
                  <a:lnTo>
                    <a:pt x="199974" y="85928"/>
                  </a:lnTo>
                  <a:lnTo>
                    <a:pt x="199974" y="68262"/>
                  </a:lnTo>
                  <a:close/>
                </a:path>
                <a:path w="262254" h="262255">
                  <a:moveTo>
                    <a:pt x="261785" y="38557"/>
                  </a:moveTo>
                  <a:lnTo>
                    <a:pt x="258813" y="23723"/>
                  </a:lnTo>
                  <a:lnTo>
                    <a:pt x="253187" y="15265"/>
                  </a:lnTo>
                  <a:lnTo>
                    <a:pt x="250647" y="11442"/>
                  </a:lnTo>
                  <a:lnTo>
                    <a:pt x="246545" y="8648"/>
                  </a:lnTo>
                  <a:lnTo>
                    <a:pt x="246545" y="38557"/>
                  </a:lnTo>
                  <a:lnTo>
                    <a:pt x="246545" y="224053"/>
                  </a:lnTo>
                  <a:lnTo>
                    <a:pt x="244716" y="233095"/>
                  </a:lnTo>
                  <a:lnTo>
                    <a:pt x="239712" y="240411"/>
                  </a:lnTo>
                  <a:lnTo>
                    <a:pt x="232308" y="245160"/>
                  </a:lnTo>
                  <a:lnTo>
                    <a:pt x="223266" y="246532"/>
                  </a:lnTo>
                  <a:lnTo>
                    <a:pt x="38519" y="246532"/>
                  </a:lnTo>
                  <a:lnTo>
                    <a:pt x="29476" y="244703"/>
                  </a:lnTo>
                  <a:lnTo>
                    <a:pt x="22072" y="239801"/>
                  </a:lnTo>
                  <a:lnTo>
                    <a:pt x="17068" y="232638"/>
                  </a:lnTo>
                  <a:lnTo>
                    <a:pt x="15240" y="224053"/>
                  </a:lnTo>
                  <a:lnTo>
                    <a:pt x="15240" y="38557"/>
                  </a:lnTo>
                  <a:lnTo>
                    <a:pt x="17068" y="29489"/>
                  </a:lnTo>
                  <a:lnTo>
                    <a:pt x="22072" y="22085"/>
                  </a:lnTo>
                  <a:lnTo>
                    <a:pt x="29476" y="17094"/>
                  </a:lnTo>
                  <a:lnTo>
                    <a:pt x="38519" y="15265"/>
                  </a:lnTo>
                  <a:lnTo>
                    <a:pt x="223266" y="15265"/>
                  </a:lnTo>
                  <a:lnTo>
                    <a:pt x="232308" y="17094"/>
                  </a:lnTo>
                  <a:lnTo>
                    <a:pt x="239712" y="22085"/>
                  </a:lnTo>
                  <a:lnTo>
                    <a:pt x="244716" y="29489"/>
                  </a:lnTo>
                  <a:lnTo>
                    <a:pt x="246545" y="38557"/>
                  </a:lnTo>
                  <a:lnTo>
                    <a:pt x="246545" y="8648"/>
                  </a:lnTo>
                  <a:lnTo>
                    <a:pt x="238429" y="3086"/>
                  </a:lnTo>
                  <a:lnTo>
                    <a:pt x="223266" y="0"/>
                  </a:lnTo>
                  <a:lnTo>
                    <a:pt x="38519" y="0"/>
                  </a:lnTo>
                  <a:lnTo>
                    <a:pt x="23698" y="2971"/>
                  </a:lnTo>
                  <a:lnTo>
                    <a:pt x="11430" y="11137"/>
                  </a:lnTo>
                  <a:lnTo>
                    <a:pt x="3086" y="23380"/>
                  </a:lnTo>
                  <a:lnTo>
                    <a:pt x="0" y="38557"/>
                  </a:lnTo>
                  <a:lnTo>
                    <a:pt x="0" y="224053"/>
                  </a:lnTo>
                  <a:lnTo>
                    <a:pt x="2971" y="238861"/>
                  </a:lnTo>
                  <a:lnTo>
                    <a:pt x="11137" y="251053"/>
                  </a:lnTo>
                  <a:lnTo>
                    <a:pt x="23355" y="259168"/>
                  </a:lnTo>
                  <a:lnTo>
                    <a:pt x="38519" y="261797"/>
                  </a:lnTo>
                  <a:lnTo>
                    <a:pt x="223266" y="261797"/>
                  </a:lnTo>
                  <a:lnTo>
                    <a:pt x="238086" y="258826"/>
                  </a:lnTo>
                  <a:lnTo>
                    <a:pt x="250355" y="250748"/>
                  </a:lnTo>
                  <a:lnTo>
                    <a:pt x="253288" y="246532"/>
                  </a:lnTo>
                  <a:lnTo>
                    <a:pt x="258711" y="238747"/>
                  </a:lnTo>
                  <a:lnTo>
                    <a:pt x="261785" y="224053"/>
                  </a:lnTo>
                  <a:lnTo>
                    <a:pt x="261785" y="38557"/>
                  </a:lnTo>
                  <a:close/>
                </a:path>
              </a:pathLst>
            </a:custGeom>
            <a:solidFill>
              <a:srgbClr val="FFFFFF"/>
            </a:solidFill>
          </p:spPr>
          <p:txBody>
            <a:bodyPr wrap="square" lIns="0" tIns="0" rIns="0" bIns="0" rtlCol="0"/>
            <a:lstStyle/>
            <a:p>
              <a:endParaRPr/>
            </a:p>
          </p:txBody>
        </p:sp>
        <p:pic>
          <p:nvPicPr>
            <p:cNvPr id="13" name="object 13"/>
            <p:cNvPicPr/>
            <p:nvPr/>
          </p:nvPicPr>
          <p:blipFill>
            <a:blip r:embed="rId4" cstate="print"/>
            <a:stretch>
              <a:fillRect/>
            </a:stretch>
          </p:blipFill>
          <p:spPr>
            <a:xfrm>
              <a:off x="5002682" y="522588"/>
              <a:ext cx="210068" cy="214634"/>
            </a:xfrm>
            <a:prstGeom prst="rect">
              <a:avLst/>
            </a:prstGeom>
          </p:spPr>
        </p:pic>
      </p:grpSp>
      <p:sp>
        <p:nvSpPr>
          <p:cNvPr id="14" name="object 14"/>
          <p:cNvSpPr txBox="1">
            <a:spLocks noGrp="1"/>
          </p:cNvSpPr>
          <p:nvPr>
            <p:ph type="title"/>
          </p:nvPr>
        </p:nvSpPr>
        <p:spPr>
          <a:xfrm>
            <a:off x="711336" y="602935"/>
            <a:ext cx="1958339" cy="661670"/>
          </a:xfrm>
          <a:prstGeom prst="rect">
            <a:avLst/>
          </a:prstGeom>
        </p:spPr>
        <p:txBody>
          <a:bodyPr vert="horz" wrap="square" lIns="0" tIns="15240" rIns="0" bIns="0" rtlCol="0">
            <a:spAutoFit/>
          </a:bodyPr>
          <a:lstStyle/>
          <a:p>
            <a:pPr marL="12700">
              <a:lnSpc>
                <a:spcPct val="100000"/>
              </a:lnSpc>
              <a:spcBef>
                <a:spcPts val="120"/>
              </a:spcBef>
            </a:pPr>
            <a:r>
              <a:rPr sz="4150" spc="135" dirty="0"/>
              <a:t>Thanks!</a:t>
            </a:r>
            <a:endParaRPr sz="4150"/>
          </a:p>
        </p:txBody>
      </p:sp>
      <p:sp>
        <p:nvSpPr>
          <p:cNvPr id="15" name="object 15"/>
          <p:cNvSpPr txBox="1"/>
          <p:nvPr/>
        </p:nvSpPr>
        <p:spPr>
          <a:xfrm>
            <a:off x="868266" y="1430880"/>
            <a:ext cx="1819867" cy="761105"/>
          </a:xfrm>
          <a:prstGeom prst="rect">
            <a:avLst/>
          </a:prstGeom>
        </p:spPr>
        <p:txBody>
          <a:bodyPr vert="horz" wrap="square" lIns="0" tIns="55244" rIns="0" bIns="0" rtlCol="0">
            <a:spAutoFit/>
          </a:bodyPr>
          <a:lstStyle/>
          <a:p>
            <a:pPr marL="12700" marR="5080" algn="ctr">
              <a:lnSpc>
                <a:spcPts val="1680"/>
              </a:lnSpc>
              <a:spcBef>
                <a:spcPts val="434"/>
              </a:spcBef>
            </a:pPr>
            <a:r>
              <a:rPr sz="1650" spc="180" dirty="0">
                <a:solidFill>
                  <a:srgbClr val="FFFFFF"/>
                </a:solidFill>
                <a:latin typeface="Cambria"/>
                <a:cs typeface="Cambria"/>
              </a:rPr>
              <a:t>Do</a:t>
            </a:r>
            <a:r>
              <a:rPr sz="1650" spc="-10" dirty="0">
                <a:solidFill>
                  <a:srgbClr val="FFFFFF"/>
                </a:solidFill>
                <a:latin typeface="Cambria"/>
                <a:cs typeface="Cambria"/>
              </a:rPr>
              <a:t> </a:t>
            </a:r>
            <a:r>
              <a:rPr sz="1650" spc="80" dirty="0">
                <a:solidFill>
                  <a:srgbClr val="FFFFFF"/>
                </a:solidFill>
                <a:latin typeface="Cambria"/>
                <a:cs typeface="Cambria"/>
              </a:rPr>
              <a:t>you</a:t>
            </a:r>
            <a:r>
              <a:rPr sz="1650" spc="30" dirty="0">
                <a:solidFill>
                  <a:srgbClr val="FFFFFF"/>
                </a:solidFill>
                <a:latin typeface="Cambria"/>
                <a:cs typeface="Cambria"/>
              </a:rPr>
              <a:t> </a:t>
            </a:r>
            <a:r>
              <a:rPr sz="1650" spc="55" dirty="0">
                <a:solidFill>
                  <a:srgbClr val="FFFFFF"/>
                </a:solidFill>
                <a:latin typeface="Cambria"/>
                <a:cs typeface="Cambria"/>
              </a:rPr>
              <a:t>have</a:t>
            </a:r>
            <a:r>
              <a:rPr sz="1650" spc="35" dirty="0">
                <a:solidFill>
                  <a:srgbClr val="FFFFFF"/>
                </a:solidFill>
                <a:latin typeface="Cambria"/>
                <a:cs typeface="Cambria"/>
              </a:rPr>
              <a:t> </a:t>
            </a:r>
            <a:r>
              <a:rPr sz="1650" spc="65" dirty="0">
                <a:solidFill>
                  <a:srgbClr val="FFFFFF"/>
                </a:solidFill>
                <a:latin typeface="Cambria"/>
                <a:cs typeface="Cambria"/>
              </a:rPr>
              <a:t>any </a:t>
            </a:r>
            <a:r>
              <a:rPr sz="1650" spc="-350" dirty="0">
                <a:solidFill>
                  <a:srgbClr val="FFFFFF"/>
                </a:solidFill>
                <a:latin typeface="Cambria"/>
                <a:cs typeface="Cambria"/>
              </a:rPr>
              <a:t> </a:t>
            </a:r>
            <a:r>
              <a:rPr sz="1650" spc="70" dirty="0">
                <a:solidFill>
                  <a:srgbClr val="FFFFFF"/>
                </a:solidFill>
                <a:latin typeface="Cambria"/>
                <a:cs typeface="Cambria"/>
              </a:rPr>
              <a:t>questions?</a:t>
            </a:r>
            <a:endParaRPr sz="1650" dirty="0">
              <a:latin typeface="Cambria"/>
              <a:cs typeface="Cambria"/>
            </a:endParaRPr>
          </a:p>
          <a:p>
            <a:pPr algn="ctr">
              <a:lnSpc>
                <a:spcPts val="1060"/>
              </a:lnSpc>
              <a:spcBef>
                <a:spcPts val="1025"/>
              </a:spcBef>
            </a:pPr>
            <a:r>
              <a:rPr lang="fr-FR" sz="950" spc="-20" dirty="0" err="1">
                <a:solidFill>
                  <a:srgbClr val="FFFFFF"/>
                </a:solidFill>
                <a:latin typeface="Verdana"/>
                <a:cs typeface="Verdana"/>
                <a:hlinkClick r:id="rId5"/>
              </a:rPr>
              <a:t>assiaboukhamla</a:t>
            </a:r>
            <a:r>
              <a:rPr sz="950" spc="-20" dirty="0">
                <a:solidFill>
                  <a:srgbClr val="FFFFFF"/>
                </a:solidFill>
                <a:latin typeface="Verdana"/>
                <a:cs typeface="Verdana"/>
                <a:hlinkClick r:id="rId5"/>
              </a:rPr>
              <a:t>@</a:t>
            </a:r>
            <a:r>
              <a:rPr lang="fr-FR" sz="950" spc="-20" dirty="0">
                <a:solidFill>
                  <a:srgbClr val="FFFFFF"/>
                </a:solidFill>
                <a:latin typeface="Verdana"/>
                <a:cs typeface="Verdana"/>
                <a:hlinkClick r:id="rId5"/>
              </a:rPr>
              <a:t>g</a:t>
            </a:r>
            <a:r>
              <a:rPr sz="950" spc="-20" dirty="0">
                <a:solidFill>
                  <a:srgbClr val="FFFFFF"/>
                </a:solidFill>
                <a:latin typeface="Verdana"/>
                <a:cs typeface="Verdana"/>
                <a:hlinkClick r:id="rId5"/>
              </a:rPr>
              <a:t>mail.com</a:t>
            </a:r>
            <a:endParaRPr sz="950" dirty="0">
              <a:latin typeface="Verdana"/>
              <a:cs typeface="Verdana"/>
            </a:endParaRPr>
          </a:p>
        </p:txBody>
      </p:sp>
      <p:sp>
        <p:nvSpPr>
          <p:cNvPr id="16" name="object 16"/>
          <p:cNvSpPr/>
          <p:nvPr/>
        </p:nvSpPr>
        <p:spPr>
          <a:xfrm>
            <a:off x="732650" y="1385951"/>
            <a:ext cx="1927225" cy="30480"/>
          </a:xfrm>
          <a:custGeom>
            <a:avLst/>
            <a:gdLst/>
            <a:ahLst/>
            <a:cxnLst/>
            <a:rect l="l" t="t" r="r" b="b"/>
            <a:pathLst>
              <a:path w="1927225" h="30480">
                <a:moveTo>
                  <a:pt x="1927110" y="0"/>
                </a:moveTo>
                <a:lnTo>
                  <a:pt x="0" y="0"/>
                </a:lnTo>
                <a:lnTo>
                  <a:pt x="0" y="30441"/>
                </a:lnTo>
                <a:lnTo>
                  <a:pt x="1927110" y="30441"/>
                </a:lnTo>
                <a:lnTo>
                  <a:pt x="1927110" y="0"/>
                </a:lnTo>
                <a:close/>
              </a:path>
            </a:pathLst>
          </a:custGeom>
          <a:solidFill>
            <a:srgbClr val="6FB0DA"/>
          </a:solid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6"/>
          <p:cNvGrpSpPr/>
          <p:nvPr/>
        </p:nvGrpSpPr>
        <p:grpSpPr>
          <a:xfrm>
            <a:off x="1512" y="1298544"/>
            <a:ext cx="1475740" cy="1989455"/>
            <a:chOff x="1512" y="1298544"/>
            <a:chExt cx="1475740" cy="1989455"/>
          </a:xfrm>
        </p:grpSpPr>
        <p:sp>
          <p:nvSpPr>
            <p:cNvPr id="7" name="object 7"/>
            <p:cNvSpPr/>
            <p:nvPr/>
          </p:nvSpPr>
          <p:spPr>
            <a:xfrm>
              <a:off x="1512" y="2174022"/>
              <a:ext cx="1475740" cy="1114425"/>
            </a:xfrm>
            <a:custGeom>
              <a:avLst/>
              <a:gdLst/>
              <a:ahLst/>
              <a:cxnLst/>
              <a:rect l="l" t="t" r="r" b="b"/>
              <a:pathLst>
                <a:path w="1475740" h="1114425">
                  <a:moveTo>
                    <a:pt x="445032" y="0"/>
                  </a:moveTo>
                  <a:lnTo>
                    <a:pt x="0" y="444856"/>
                  </a:lnTo>
                  <a:lnTo>
                    <a:pt x="0" y="1113924"/>
                  </a:lnTo>
                  <a:lnTo>
                    <a:pt x="1391791" y="1113924"/>
                  </a:lnTo>
                  <a:lnTo>
                    <a:pt x="1475551" y="1030125"/>
                  </a:lnTo>
                  <a:lnTo>
                    <a:pt x="445032" y="0"/>
                  </a:lnTo>
                  <a:close/>
                </a:path>
              </a:pathLst>
            </a:custGeom>
            <a:solidFill>
              <a:srgbClr val="484C67"/>
            </a:solidFill>
          </p:spPr>
          <p:txBody>
            <a:bodyPr wrap="square" lIns="0" tIns="0" rIns="0" bIns="0" rtlCol="0"/>
            <a:lstStyle/>
            <a:p>
              <a:endParaRPr/>
            </a:p>
          </p:txBody>
        </p:sp>
        <p:sp>
          <p:nvSpPr>
            <p:cNvPr id="8" name="object 8"/>
            <p:cNvSpPr/>
            <p:nvPr/>
          </p:nvSpPr>
          <p:spPr>
            <a:xfrm>
              <a:off x="1512" y="1298544"/>
              <a:ext cx="615950" cy="1231265"/>
            </a:xfrm>
            <a:custGeom>
              <a:avLst/>
              <a:gdLst/>
              <a:ahLst/>
              <a:cxnLst/>
              <a:rect l="l" t="t" r="r" b="b"/>
              <a:pathLst>
                <a:path w="615950" h="1231264">
                  <a:moveTo>
                    <a:pt x="0" y="0"/>
                  </a:moveTo>
                  <a:lnTo>
                    <a:pt x="0" y="1231134"/>
                  </a:lnTo>
                  <a:lnTo>
                    <a:pt x="615564" y="615562"/>
                  </a:lnTo>
                  <a:lnTo>
                    <a:pt x="0" y="0"/>
                  </a:lnTo>
                  <a:close/>
                </a:path>
              </a:pathLst>
            </a:custGeom>
            <a:solidFill>
              <a:srgbClr val="6FB0DA"/>
            </a:solidFill>
          </p:spPr>
          <p:txBody>
            <a:bodyPr wrap="square" lIns="0" tIns="0" rIns="0" bIns="0" rtlCol="0"/>
            <a:lstStyle/>
            <a:p>
              <a:endParaRPr/>
            </a:p>
          </p:txBody>
        </p:sp>
      </p:grpSp>
      <p:sp>
        <p:nvSpPr>
          <p:cNvPr id="9" name="object 9"/>
          <p:cNvSpPr txBox="1">
            <a:spLocks noGrp="1"/>
          </p:cNvSpPr>
          <p:nvPr>
            <p:ph type="title"/>
          </p:nvPr>
        </p:nvSpPr>
        <p:spPr>
          <a:xfrm>
            <a:off x="160054" y="230844"/>
            <a:ext cx="2925445" cy="354330"/>
          </a:xfrm>
          <a:prstGeom prst="rect">
            <a:avLst/>
          </a:prstGeom>
        </p:spPr>
        <p:txBody>
          <a:bodyPr vert="horz" wrap="square" lIns="0" tIns="13335" rIns="0" bIns="0" rtlCol="0">
            <a:spAutoFit/>
          </a:bodyPr>
          <a:lstStyle/>
          <a:p>
            <a:pPr marL="12700">
              <a:lnSpc>
                <a:spcPct val="100000"/>
              </a:lnSpc>
              <a:spcBef>
                <a:spcPts val="105"/>
              </a:spcBef>
            </a:pPr>
            <a:r>
              <a:rPr lang="fr-FR" sz="2150" spc="80" dirty="0" err="1"/>
              <a:t>Historical</a:t>
            </a:r>
            <a:r>
              <a:rPr lang="fr-FR" sz="2150" spc="80" dirty="0"/>
              <a:t> </a:t>
            </a:r>
            <a:r>
              <a:rPr lang="fr-FR" sz="2150" spc="80" dirty="0" err="1"/>
              <a:t>overview</a:t>
            </a:r>
            <a:endParaRPr sz="2150" dirty="0"/>
          </a:p>
        </p:txBody>
      </p:sp>
      <p:sp>
        <p:nvSpPr>
          <p:cNvPr id="11" name="object 11"/>
          <p:cNvSpPr txBox="1"/>
          <p:nvPr/>
        </p:nvSpPr>
        <p:spPr>
          <a:xfrm>
            <a:off x="260350" y="759756"/>
            <a:ext cx="2443663" cy="473848"/>
          </a:xfrm>
          <a:prstGeom prst="rect">
            <a:avLst/>
          </a:prstGeom>
        </p:spPr>
        <p:txBody>
          <a:bodyPr vert="horz" wrap="square" lIns="0" tIns="12065" rIns="0" bIns="0" rtlCol="0">
            <a:spAutoFit/>
          </a:bodyPr>
          <a:lstStyle/>
          <a:p>
            <a:pPr marR="5080">
              <a:lnSpc>
                <a:spcPct val="100000"/>
              </a:lnSpc>
              <a:spcBef>
                <a:spcPts val="15"/>
              </a:spcBef>
            </a:pPr>
            <a:r>
              <a:rPr lang="en-US" sz="1000" b="1" i="1" dirty="0">
                <a:solidFill>
                  <a:schemeClr val="bg1"/>
                </a:solidFill>
                <a:effectLst/>
                <a:latin typeface="Times New Roman" panose="02020603050405020304" pitchFamily="18" charset="0"/>
                <a:ea typeface="Calibri" panose="020F0502020204030204" pitchFamily="34" charset="0"/>
              </a:rPr>
              <a:t>Pre-20th Century: </a:t>
            </a:r>
            <a:r>
              <a:rPr lang="en-US" sz="1000" dirty="0">
                <a:solidFill>
                  <a:schemeClr val="bg1"/>
                </a:solidFill>
                <a:effectLst/>
                <a:latin typeface="Times New Roman" panose="02020603050405020304" pitchFamily="18" charset="0"/>
                <a:ea typeface="Calibri" panose="020F0502020204030204" pitchFamily="34" charset="0"/>
              </a:rPr>
              <a:t>The abacus, one of the earliest computing devices, was developed in Mesopotamia around 2700-2300 BC.  </a:t>
            </a:r>
            <a:endParaRPr sz="300" dirty="0">
              <a:solidFill>
                <a:schemeClr val="bg1"/>
              </a:solidFill>
              <a:latin typeface="Trebuchet MS"/>
              <a:cs typeface="Trebuchet MS"/>
            </a:endParaRPr>
          </a:p>
        </p:txBody>
      </p:sp>
      <p:sp>
        <p:nvSpPr>
          <p:cNvPr id="12" name="object 12"/>
          <p:cNvSpPr/>
          <p:nvPr/>
        </p:nvSpPr>
        <p:spPr>
          <a:xfrm>
            <a:off x="1349618" y="657225"/>
            <a:ext cx="1294130" cy="30480"/>
          </a:xfrm>
          <a:custGeom>
            <a:avLst/>
            <a:gdLst/>
            <a:ahLst/>
            <a:cxnLst/>
            <a:rect l="l" t="t" r="r" b="b"/>
            <a:pathLst>
              <a:path w="1294130" h="30480">
                <a:moveTo>
                  <a:pt x="1293863" y="0"/>
                </a:moveTo>
                <a:lnTo>
                  <a:pt x="0" y="0"/>
                </a:lnTo>
                <a:lnTo>
                  <a:pt x="0" y="30454"/>
                </a:lnTo>
                <a:lnTo>
                  <a:pt x="1293863" y="30454"/>
                </a:lnTo>
                <a:lnTo>
                  <a:pt x="1293863" y="0"/>
                </a:lnTo>
                <a:close/>
              </a:path>
            </a:pathLst>
          </a:custGeom>
          <a:solidFill>
            <a:srgbClr val="6FB0DA"/>
          </a:solidFill>
        </p:spPr>
        <p:txBody>
          <a:bodyPr wrap="square" lIns="0" tIns="0" rIns="0" bIns="0" rtlCol="0"/>
          <a:lstStyle/>
          <a:p>
            <a:endParaRPr/>
          </a:p>
        </p:txBody>
      </p:sp>
      <p:pic>
        <p:nvPicPr>
          <p:cNvPr id="4098" name="Picture 2" descr="Abacus | The first known computing device Strobist info: A t… | Flickr">
            <a:extLst>
              <a:ext uri="{FF2B5EF4-FFF2-40B4-BE49-F238E27FC236}">
                <a16:creationId xmlns:a16="http://schemas.microsoft.com/office/drawing/2014/main" id="{225B202F-15DE-F63D-6E5E-46E02AB3D3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8884" y="7092"/>
            <a:ext cx="1388844" cy="1045554"/>
          </a:xfrm>
          <a:prstGeom prst="rect">
            <a:avLst/>
          </a:prstGeom>
          <a:noFill/>
          <a:extLst>
            <a:ext uri="{909E8E84-426E-40DD-AFC4-6F175D3DCCD1}">
              <a14:hiddenFill xmlns:a14="http://schemas.microsoft.com/office/drawing/2010/main">
                <a:solidFill>
                  <a:srgbClr val="FFFFFF"/>
                </a:solidFill>
              </a14:hiddenFill>
            </a:ext>
          </a:extLst>
        </p:spPr>
      </p:pic>
      <p:sp>
        <p:nvSpPr>
          <p:cNvPr id="14" name="object 11">
            <a:extLst>
              <a:ext uri="{FF2B5EF4-FFF2-40B4-BE49-F238E27FC236}">
                <a16:creationId xmlns:a16="http://schemas.microsoft.com/office/drawing/2014/main" id="{63758B7E-50E4-86B5-90C9-792D4479B1ED}"/>
              </a:ext>
            </a:extLst>
          </p:cNvPr>
          <p:cNvSpPr txBox="1"/>
          <p:nvPr/>
        </p:nvSpPr>
        <p:spPr>
          <a:xfrm>
            <a:off x="716179" y="1578661"/>
            <a:ext cx="2443663" cy="781624"/>
          </a:xfrm>
          <a:prstGeom prst="rect">
            <a:avLst/>
          </a:prstGeom>
        </p:spPr>
        <p:txBody>
          <a:bodyPr vert="horz" wrap="square" lIns="0" tIns="12065" rIns="0" bIns="0" rtlCol="0">
            <a:spAutoFit/>
          </a:bodyPr>
          <a:lstStyle/>
          <a:p>
            <a:pPr marR="5080">
              <a:lnSpc>
                <a:spcPct val="100000"/>
              </a:lnSpc>
              <a:spcBef>
                <a:spcPts val="15"/>
              </a:spcBef>
            </a:pPr>
            <a:r>
              <a:rPr lang="en-US" sz="1000" b="1" i="1" dirty="0">
                <a:solidFill>
                  <a:schemeClr val="bg1"/>
                </a:solidFill>
                <a:effectLst/>
                <a:latin typeface="Times New Roman" panose="02020603050405020304" pitchFamily="18" charset="0"/>
                <a:ea typeface="Calibri" panose="020F0502020204030204" pitchFamily="34" charset="0"/>
              </a:rPr>
              <a:t>19th Century</a:t>
            </a:r>
            <a:r>
              <a:rPr lang="en-US" sz="1000" i="1" dirty="0">
                <a:solidFill>
                  <a:schemeClr val="bg1"/>
                </a:solidFill>
                <a:effectLst/>
                <a:latin typeface="Times New Roman" panose="02020603050405020304" pitchFamily="18" charset="0"/>
                <a:ea typeface="Calibri" panose="020F0502020204030204" pitchFamily="34" charset="0"/>
              </a:rPr>
              <a:t>: </a:t>
            </a:r>
            <a:r>
              <a:rPr lang="en-US" sz="1000" dirty="0">
                <a:solidFill>
                  <a:schemeClr val="bg1"/>
                </a:solidFill>
                <a:effectLst/>
                <a:latin typeface="Times New Roman" panose="02020603050405020304" pitchFamily="18" charset="0"/>
                <a:ea typeface="Calibri" panose="020F0502020204030204" pitchFamily="34" charset="0"/>
              </a:rPr>
              <a:t>Key inventions such as Charles Babbage's Analytical Engine (considered the first mechanical computer) and Samuel Morse's telegraph system laid the groundwork for future technological advancements.</a:t>
            </a:r>
            <a:endParaRPr sz="300" dirty="0">
              <a:solidFill>
                <a:schemeClr val="bg1"/>
              </a:solidFill>
              <a:latin typeface="Trebuchet MS"/>
              <a:cs typeface="Trebuchet MS"/>
            </a:endParaRPr>
          </a:p>
        </p:txBody>
      </p:sp>
      <p:pic>
        <p:nvPicPr>
          <p:cNvPr id="4100" name="Picture 4" descr="Searching for the Modern World: A (very) Brief History of the Babbage ...">
            <a:extLst>
              <a:ext uri="{FF2B5EF4-FFF2-40B4-BE49-F238E27FC236}">
                <a16:creationId xmlns:a16="http://schemas.microsoft.com/office/drawing/2014/main" id="{43FAA203-48A5-27BB-655D-67A81B11CF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7817" y="1052646"/>
            <a:ext cx="1476262" cy="112137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On This Day In History: Samuel F.B. Morse Receives A Patent For His Dot ...">
            <a:extLst>
              <a:ext uri="{FF2B5EF4-FFF2-40B4-BE49-F238E27FC236}">
                <a16:creationId xmlns:a16="http://schemas.microsoft.com/office/drawing/2014/main" id="{DA699323-C5F4-D856-1FDF-DDE99B5FCF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9364" y="2174022"/>
            <a:ext cx="1698364" cy="10868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6"/>
          <p:cNvGrpSpPr/>
          <p:nvPr/>
        </p:nvGrpSpPr>
        <p:grpSpPr>
          <a:xfrm>
            <a:off x="1512" y="1298544"/>
            <a:ext cx="1475740" cy="1989455"/>
            <a:chOff x="1512" y="1298544"/>
            <a:chExt cx="1475740" cy="1989455"/>
          </a:xfrm>
        </p:grpSpPr>
        <p:sp>
          <p:nvSpPr>
            <p:cNvPr id="7" name="object 7"/>
            <p:cNvSpPr/>
            <p:nvPr/>
          </p:nvSpPr>
          <p:spPr>
            <a:xfrm>
              <a:off x="1512" y="2174022"/>
              <a:ext cx="1475740" cy="1114425"/>
            </a:xfrm>
            <a:custGeom>
              <a:avLst/>
              <a:gdLst/>
              <a:ahLst/>
              <a:cxnLst/>
              <a:rect l="l" t="t" r="r" b="b"/>
              <a:pathLst>
                <a:path w="1475740" h="1114425">
                  <a:moveTo>
                    <a:pt x="445032" y="0"/>
                  </a:moveTo>
                  <a:lnTo>
                    <a:pt x="0" y="444856"/>
                  </a:lnTo>
                  <a:lnTo>
                    <a:pt x="0" y="1113924"/>
                  </a:lnTo>
                  <a:lnTo>
                    <a:pt x="1391791" y="1113924"/>
                  </a:lnTo>
                  <a:lnTo>
                    <a:pt x="1475551" y="1030125"/>
                  </a:lnTo>
                  <a:lnTo>
                    <a:pt x="445032" y="0"/>
                  </a:lnTo>
                  <a:close/>
                </a:path>
              </a:pathLst>
            </a:custGeom>
            <a:solidFill>
              <a:srgbClr val="484C67"/>
            </a:solidFill>
          </p:spPr>
          <p:txBody>
            <a:bodyPr wrap="square" lIns="0" tIns="0" rIns="0" bIns="0" rtlCol="0"/>
            <a:lstStyle/>
            <a:p>
              <a:endParaRPr/>
            </a:p>
          </p:txBody>
        </p:sp>
        <p:sp>
          <p:nvSpPr>
            <p:cNvPr id="8" name="object 8"/>
            <p:cNvSpPr/>
            <p:nvPr/>
          </p:nvSpPr>
          <p:spPr>
            <a:xfrm>
              <a:off x="1512" y="1298544"/>
              <a:ext cx="615950" cy="1231265"/>
            </a:xfrm>
            <a:custGeom>
              <a:avLst/>
              <a:gdLst/>
              <a:ahLst/>
              <a:cxnLst/>
              <a:rect l="l" t="t" r="r" b="b"/>
              <a:pathLst>
                <a:path w="615950" h="1231264">
                  <a:moveTo>
                    <a:pt x="0" y="0"/>
                  </a:moveTo>
                  <a:lnTo>
                    <a:pt x="0" y="1231134"/>
                  </a:lnTo>
                  <a:lnTo>
                    <a:pt x="615564" y="615562"/>
                  </a:lnTo>
                  <a:lnTo>
                    <a:pt x="0" y="0"/>
                  </a:lnTo>
                  <a:close/>
                </a:path>
              </a:pathLst>
            </a:custGeom>
            <a:solidFill>
              <a:srgbClr val="6FB0DA"/>
            </a:solidFill>
          </p:spPr>
          <p:txBody>
            <a:bodyPr wrap="square" lIns="0" tIns="0" rIns="0" bIns="0" rtlCol="0"/>
            <a:lstStyle/>
            <a:p>
              <a:endParaRPr/>
            </a:p>
          </p:txBody>
        </p:sp>
      </p:grpSp>
      <p:sp>
        <p:nvSpPr>
          <p:cNvPr id="9" name="object 9"/>
          <p:cNvSpPr txBox="1">
            <a:spLocks noGrp="1"/>
          </p:cNvSpPr>
          <p:nvPr>
            <p:ph type="title"/>
          </p:nvPr>
        </p:nvSpPr>
        <p:spPr>
          <a:xfrm>
            <a:off x="160054" y="230844"/>
            <a:ext cx="2925445" cy="354330"/>
          </a:xfrm>
          <a:prstGeom prst="rect">
            <a:avLst/>
          </a:prstGeom>
        </p:spPr>
        <p:txBody>
          <a:bodyPr vert="horz" wrap="square" lIns="0" tIns="13335" rIns="0" bIns="0" rtlCol="0">
            <a:spAutoFit/>
          </a:bodyPr>
          <a:lstStyle/>
          <a:p>
            <a:pPr marL="12700">
              <a:lnSpc>
                <a:spcPct val="100000"/>
              </a:lnSpc>
              <a:spcBef>
                <a:spcPts val="105"/>
              </a:spcBef>
            </a:pPr>
            <a:r>
              <a:rPr lang="fr-FR" sz="2150" spc="80" dirty="0" err="1"/>
              <a:t>Historical</a:t>
            </a:r>
            <a:r>
              <a:rPr lang="fr-FR" sz="2150" spc="80" dirty="0"/>
              <a:t> </a:t>
            </a:r>
            <a:r>
              <a:rPr lang="fr-FR" sz="2150" spc="80" dirty="0" err="1"/>
              <a:t>overview</a:t>
            </a:r>
            <a:endParaRPr sz="2150" dirty="0"/>
          </a:p>
        </p:txBody>
      </p:sp>
      <p:sp>
        <p:nvSpPr>
          <p:cNvPr id="11" name="object 11"/>
          <p:cNvSpPr txBox="1"/>
          <p:nvPr/>
        </p:nvSpPr>
        <p:spPr>
          <a:xfrm>
            <a:off x="260350" y="759756"/>
            <a:ext cx="2443663" cy="473848"/>
          </a:xfrm>
          <a:prstGeom prst="rect">
            <a:avLst/>
          </a:prstGeom>
        </p:spPr>
        <p:txBody>
          <a:bodyPr vert="horz" wrap="square" lIns="0" tIns="12065" rIns="0" bIns="0" rtlCol="0">
            <a:spAutoFit/>
          </a:bodyPr>
          <a:lstStyle/>
          <a:p>
            <a:pPr marR="5080">
              <a:lnSpc>
                <a:spcPct val="100000"/>
              </a:lnSpc>
              <a:spcBef>
                <a:spcPts val="15"/>
              </a:spcBef>
            </a:pPr>
            <a:r>
              <a:rPr lang="en-US" sz="1000" b="1" i="1" dirty="0">
                <a:solidFill>
                  <a:schemeClr val="bg1"/>
                </a:solidFill>
                <a:effectLst/>
                <a:latin typeface="Times New Roman" panose="02020603050405020304" pitchFamily="18" charset="0"/>
                <a:ea typeface="Calibri" panose="020F0502020204030204" pitchFamily="34" charset="0"/>
              </a:rPr>
              <a:t>20th Century: </a:t>
            </a:r>
            <a:r>
              <a:rPr lang="en-US" sz="1000" dirty="0">
                <a:solidFill>
                  <a:schemeClr val="bg1"/>
                </a:solidFill>
                <a:effectLst/>
                <a:latin typeface="Times New Roman" panose="02020603050405020304" pitchFamily="18" charset="0"/>
                <a:ea typeface="Calibri" panose="020F0502020204030204" pitchFamily="34" charset="0"/>
              </a:rPr>
              <a:t>Early computers, like the ENIAC, were massive and used primarily for scientific and military applications.</a:t>
            </a:r>
            <a:endParaRPr sz="300" dirty="0">
              <a:solidFill>
                <a:schemeClr val="bg1"/>
              </a:solidFill>
              <a:latin typeface="Trebuchet MS"/>
              <a:cs typeface="Trebuchet MS"/>
            </a:endParaRPr>
          </a:p>
        </p:txBody>
      </p:sp>
      <p:sp>
        <p:nvSpPr>
          <p:cNvPr id="12" name="object 12"/>
          <p:cNvSpPr/>
          <p:nvPr/>
        </p:nvSpPr>
        <p:spPr>
          <a:xfrm>
            <a:off x="1349618" y="657225"/>
            <a:ext cx="1294130" cy="30480"/>
          </a:xfrm>
          <a:custGeom>
            <a:avLst/>
            <a:gdLst/>
            <a:ahLst/>
            <a:cxnLst/>
            <a:rect l="l" t="t" r="r" b="b"/>
            <a:pathLst>
              <a:path w="1294130" h="30480">
                <a:moveTo>
                  <a:pt x="1293863" y="0"/>
                </a:moveTo>
                <a:lnTo>
                  <a:pt x="0" y="0"/>
                </a:lnTo>
                <a:lnTo>
                  <a:pt x="0" y="30454"/>
                </a:lnTo>
                <a:lnTo>
                  <a:pt x="1293863" y="30454"/>
                </a:lnTo>
                <a:lnTo>
                  <a:pt x="1293863" y="0"/>
                </a:lnTo>
                <a:close/>
              </a:path>
            </a:pathLst>
          </a:custGeom>
          <a:solidFill>
            <a:srgbClr val="6FB0DA"/>
          </a:solidFill>
        </p:spPr>
        <p:txBody>
          <a:bodyPr wrap="square" lIns="0" tIns="0" rIns="0" bIns="0" rtlCol="0"/>
          <a:lstStyle/>
          <a:p>
            <a:endParaRPr/>
          </a:p>
        </p:txBody>
      </p:sp>
      <p:sp>
        <p:nvSpPr>
          <p:cNvPr id="14" name="object 11">
            <a:extLst>
              <a:ext uri="{FF2B5EF4-FFF2-40B4-BE49-F238E27FC236}">
                <a16:creationId xmlns:a16="http://schemas.microsoft.com/office/drawing/2014/main" id="{63758B7E-50E4-86B5-90C9-792D4479B1ED}"/>
              </a:ext>
            </a:extLst>
          </p:cNvPr>
          <p:cNvSpPr txBox="1"/>
          <p:nvPr/>
        </p:nvSpPr>
        <p:spPr>
          <a:xfrm>
            <a:off x="716179" y="1578661"/>
            <a:ext cx="2443663" cy="627736"/>
          </a:xfrm>
          <a:prstGeom prst="rect">
            <a:avLst/>
          </a:prstGeom>
        </p:spPr>
        <p:txBody>
          <a:bodyPr vert="horz" wrap="square" lIns="0" tIns="12065" rIns="0" bIns="0" rtlCol="0">
            <a:spAutoFit/>
          </a:bodyPr>
          <a:lstStyle/>
          <a:p>
            <a:pPr marR="5080">
              <a:lnSpc>
                <a:spcPct val="100000"/>
              </a:lnSpc>
              <a:spcBef>
                <a:spcPts val="15"/>
              </a:spcBef>
            </a:pPr>
            <a:r>
              <a:rPr lang="en-US" sz="1000" b="1" i="1" dirty="0">
                <a:solidFill>
                  <a:schemeClr val="bg1"/>
                </a:solidFill>
                <a:effectLst/>
                <a:latin typeface="Times New Roman" panose="02020603050405020304" pitchFamily="18" charset="0"/>
                <a:ea typeface="Calibri" panose="020F0502020204030204" pitchFamily="34" charset="0"/>
              </a:rPr>
              <a:t>1960s-1970s</a:t>
            </a:r>
            <a:r>
              <a:rPr lang="en-US" sz="1000" dirty="0">
                <a:solidFill>
                  <a:schemeClr val="bg1"/>
                </a:solidFill>
                <a:effectLst/>
                <a:latin typeface="Times New Roman" panose="02020603050405020304" pitchFamily="18" charset="0"/>
                <a:ea typeface="Calibri" panose="020F0502020204030204" pitchFamily="34" charset="0"/>
              </a:rPr>
              <a:t>: The development of integrated circuits (ICs) and microprocessors led to the miniaturization of computers, making them more accessible to a broader audience.</a:t>
            </a:r>
            <a:endParaRPr sz="300" dirty="0">
              <a:solidFill>
                <a:schemeClr val="bg1"/>
              </a:solidFill>
              <a:latin typeface="Trebuchet MS"/>
              <a:cs typeface="Trebuchet MS"/>
            </a:endParaRPr>
          </a:p>
        </p:txBody>
      </p:sp>
      <p:pic>
        <p:nvPicPr>
          <p:cNvPr id="5122" name="Picture 2" descr="ENIAC - Electronic Numerical Integrator And Computer - the first Turing ...">
            <a:extLst>
              <a:ext uri="{FF2B5EF4-FFF2-40B4-BE49-F238E27FC236}">
                <a16:creationId xmlns:a16="http://schemas.microsoft.com/office/drawing/2014/main" id="{92C9F9A8-D231-A8EC-5E43-6136E682A7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4549" y="1"/>
            <a:ext cx="1571625" cy="127648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hat Are the Different Types of Integrated Circuits?">
            <a:extLst>
              <a:ext uri="{FF2B5EF4-FFF2-40B4-BE49-F238E27FC236}">
                <a16:creationId xmlns:a16="http://schemas.microsoft.com/office/drawing/2014/main" id="{947529A1-FEB9-09CA-F6A5-7F47F79FC2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8091" y="1328578"/>
            <a:ext cx="1475740" cy="95918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What is a Microprocessor ? How does it work">
            <a:extLst>
              <a:ext uri="{FF2B5EF4-FFF2-40B4-BE49-F238E27FC236}">
                <a16:creationId xmlns:a16="http://schemas.microsoft.com/office/drawing/2014/main" id="{680F730E-7772-4E3C-6BAF-9F8E11871F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4549" y="2309082"/>
            <a:ext cx="1394642" cy="959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143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6"/>
          <p:cNvGrpSpPr/>
          <p:nvPr/>
        </p:nvGrpSpPr>
        <p:grpSpPr>
          <a:xfrm>
            <a:off x="1512" y="1298544"/>
            <a:ext cx="1475740" cy="1989455"/>
            <a:chOff x="1512" y="1298544"/>
            <a:chExt cx="1475740" cy="1989455"/>
          </a:xfrm>
        </p:grpSpPr>
        <p:sp>
          <p:nvSpPr>
            <p:cNvPr id="7" name="object 7"/>
            <p:cNvSpPr/>
            <p:nvPr/>
          </p:nvSpPr>
          <p:spPr>
            <a:xfrm>
              <a:off x="1512" y="2174022"/>
              <a:ext cx="1475740" cy="1114425"/>
            </a:xfrm>
            <a:custGeom>
              <a:avLst/>
              <a:gdLst/>
              <a:ahLst/>
              <a:cxnLst/>
              <a:rect l="l" t="t" r="r" b="b"/>
              <a:pathLst>
                <a:path w="1475740" h="1114425">
                  <a:moveTo>
                    <a:pt x="445032" y="0"/>
                  </a:moveTo>
                  <a:lnTo>
                    <a:pt x="0" y="444856"/>
                  </a:lnTo>
                  <a:lnTo>
                    <a:pt x="0" y="1113924"/>
                  </a:lnTo>
                  <a:lnTo>
                    <a:pt x="1391791" y="1113924"/>
                  </a:lnTo>
                  <a:lnTo>
                    <a:pt x="1475551" y="1030125"/>
                  </a:lnTo>
                  <a:lnTo>
                    <a:pt x="445032" y="0"/>
                  </a:lnTo>
                  <a:close/>
                </a:path>
              </a:pathLst>
            </a:custGeom>
            <a:solidFill>
              <a:srgbClr val="484C67"/>
            </a:solidFill>
          </p:spPr>
          <p:txBody>
            <a:bodyPr wrap="square" lIns="0" tIns="0" rIns="0" bIns="0" rtlCol="0"/>
            <a:lstStyle/>
            <a:p>
              <a:endParaRPr/>
            </a:p>
          </p:txBody>
        </p:sp>
        <p:sp>
          <p:nvSpPr>
            <p:cNvPr id="8" name="object 8"/>
            <p:cNvSpPr/>
            <p:nvPr/>
          </p:nvSpPr>
          <p:spPr>
            <a:xfrm>
              <a:off x="1512" y="1298544"/>
              <a:ext cx="615950" cy="1231265"/>
            </a:xfrm>
            <a:custGeom>
              <a:avLst/>
              <a:gdLst/>
              <a:ahLst/>
              <a:cxnLst/>
              <a:rect l="l" t="t" r="r" b="b"/>
              <a:pathLst>
                <a:path w="615950" h="1231264">
                  <a:moveTo>
                    <a:pt x="0" y="0"/>
                  </a:moveTo>
                  <a:lnTo>
                    <a:pt x="0" y="1231134"/>
                  </a:lnTo>
                  <a:lnTo>
                    <a:pt x="615564" y="615562"/>
                  </a:lnTo>
                  <a:lnTo>
                    <a:pt x="0" y="0"/>
                  </a:lnTo>
                  <a:close/>
                </a:path>
              </a:pathLst>
            </a:custGeom>
            <a:solidFill>
              <a:srgbClr val="6FB0DA"/>
            </a:solidFill>
          </p:spPr>
          <p:txBody>
            <a:bodyPr wrap="square" lIns="0" tIns="0" rIns="0" bIns="0" rtlCol="0"/>
            <a:lstStyle/>
            <a:p>
              <a:endParaRPr/>
            </a:p>
          </p:txBody>
        </p:sp>
      </p:grpSp>
      <p:sp>
        <p:nvSpPr>
          <p:cNvPr id="9" name="object 9"/>
          <p:cNvSpPr txBox="1">
            <a:spLocks noGrp="1"/>
          </p:cNvSpPr>
          <p:nvPr>
            <p:ph type="title"/>
          </p:nvPr>
        </p:nvSpPr>
        <p:spPr>
          <a:xfrm>
            <a:off x="160054" y="230844"/>
            <a:ext cx="2925445" cy="354330"/>
          </a:xfrm>
          <a:prstGeom prst="rect">
            <a:avLst/>
          </a:prstGeom>
        </p:spPr>
        <p:txBody>
          <a:bodyPr vert="horz" wrap="square" lIns="0" tIns="13335" rIns="0" bIns="0" rtlCol="0">
            <a:spAutoFit/>
          </a:bodyPr>
          <a:lstStyle/>
          <a:p>
            <a:pPr marL="12700">
              <a:lnSpc>
                <a:spcPct val="100000"/>
              </a:lnSpc>
              <a:spcBef>
                <a:spcPts val="105"/>
              </a:spcBef>
            </a:pPr>
            <a:r>
              <a:rPr lang="fr-FR" sz="2150" spc="80" dirty="0" err="1"/>
              <a:t>Historical</a:t>
            </a:r>
            <a:r>
              <a:rPr lang="fr-FR" sz="2150" spc="80" dirty="0"/>
              <a:t> </a:t>
            </a:r>
            <a:r>
              <a:rPr lang="fr-FR" sz="2150" spc="80" dirty="0" err="1"/>
              <a:t>overview</a:t>
            </a:r>
            <a:endParaRPr sz="2150" dirty="0"/>
          </a:p>
        </p:txBody>
      </p:sp>
      <p:sp>
        <p:nvSpPr>
          <p:cNvPr id="11" name="object 11"/>
          <p:cNvSpPr txBox="1"/>
          <p:nvPr/>
        </p:nvSpPr>
        <p:spPr>
          <a:xfrm>
            <a:off x="376097" y="759715"/>
            <a:ext cx="2443663" cy="935513"/>
          </a:xfrm>
          <a:prstGeom prst="rect">
            <a:avLst/>
          </a:prstGeom>
        </p:spPr>
        <p:txBody>
          <a:bodyPr vert="horz" wrap="square" lIns="0" tIns="12065" rIns="0" bIns="0" rtlCol="0">
            <a:spAutoFit/>
          </a:bodyPr>
          <a:lstStyle/>
          <a:p>
            <a:pPr marR="5080">
              <a:lnSpc>
                <a:spcPct val="100000"/>
              </a:lnSpc>
              <a:spcBef>
                <a:spcPts val="15"/>
              </a:spcBef>
            </a:pPr>
            <a:r>
              <a:rPr lang="en-US" sz="1000" b="1" i="1" dirty="0">
                <a:solidFill>
                  <a:schemeClr val="bg1"/>
                </a:solidFill>
                <a:effectLst/>
                <a:latin typeface="Times New Roman" panose="02020603050405020304" pitchFamily="18" charset="0"/>
                <a:ea typeface="Calibri" panose="020F0502020204030204" pitchFamily="34" charset="0"/>
              </a:rPr>
              <a:t>1980s-1990s: </a:t>
            </a:r>
            <a:r>
              <a:rPr lang="en-US" sz="1000" dirty="0">
                <a:solidFill>
                  <a:schemeClr val="bg1"/>
                </a:solidFill>
                <a:effectLst/>
                <a:latin typeface="Times New Roman" panose="02020603050405020304" pitchFamily="18" charset="0"/>
                <a:ea typeface="Calibri" panose="020F0502020204030204" pitchFamily="34" charset="0"/>
              </a:rPr>
              <a:t>The personal computer (PC) revolutionized how individuals and organizations managed data. Additionally, the emergence of the internet, as well as the World Wide Web in the early 1990s, revolutionized global communication.</a:t>
            </a:r>
            <a:endParaRPr sz="300" dirty="0">
              <a:solidFill>
                <a:schemeClr val="bg1"/>
              </a:solidFill>
              <a:latin typeface="Trebuchet MS"/>
              <a:cs typeface="Trebuchet MS"/>
            </a:endParaRPr>
          </a:p>
        </p:txBody>
      </p:sp>
      <p:sp>
        <p:nvSpPr>
          <p:cNvPr id="12" name="object 12"/>
          <p:cNvSpPr/>
          <p:nvPr/>
        </p:nvSpPr>
        <p:spPr>
          <a:xfrm>
            <a:off x="1349618" y="657225"/>
            <a:ext cx="1294130" cy="30480"/>
          </a:xfrm>
          <a:custGeom>
            <a:avLst/>
            <a:gdLst/>
            <a:ahLst/>
            <a:cxnLst/>
            <a:rect l="l" t="t" r="r" b="b"/>
            <a:pathLst>
              <a:path w="1294130" h="30480">
                <a:moveTo>
                  <a:pt x="1293863" y="0"/>
                </a:moveTo>
                <a:lnTo>
                  <a:pt x="0" y="0"/>
                </a:lnTo>
                <a:lnTo>
                  <a:pt x="0" y="30454"/>
                </a:lnTo>
                <a:lnTo>
                  <a:pt x="1293863" y="30454"/>
                </a:lnTo>
                <a:lnTo>
                  <a:pt x="1293863" y="0"/>
                </a:lnTo>
                <a:close/>
              </a:path>
            </a:pathLst>
          </a:custGeom>
          <a:solidFill>
            <a:srgbClr val="6FB0DA"/>
          </a:solidFill>
        </p:spPr>
        <p:txBody>
          <a:bodyPr wrap="square" lIns="0" tIns="0" rIns="0" bIns="0" rtlCol="0"/>
          <a:lstStyle/>
          <a:p>
            <a:endParaRPr/>
          </a:p>
        </p:txBody>
      </p:sp>
      <p:sp>
        <p:nvSpPr>
          <p:cNvPr id="14" name="object 11">
            <a:extLst>
              <a:ext uri="{FF2B5EF4-FFF2-40B4-BE49-F238E27FC236}">
                <a16:creationId xmlns:a16="http://schemas.microsoft.com/office/drawing/2014/main" id="{63758B7E-50E4-86B5-90C9-792D4479B1ED}"/>
              </a:ext>
            </a:extLst>
          </p:cNvPr>
          <p:cNvSpPr txBox="1"/>
          <p:nvPr/>
        </p:nvSpPr>
        <p:spPr>
          <a:xfrm>
            <a:off x="774851" y="1892455"/>
            <a:ext cx="2443663" cy="473848"/>
          </a:xfrm>
          <a:prstGeom prst="rect">
            <a:avLst/>
          </a:prstGeom>
        </p:spPr>
        <p:txBody>
          <a:bodyPr vert="horz" wrap="square" lIns="0" tIns="12065" rIns="0" bIns="0" rtlCol="0">
            <a:spAutoFit/>
          </a:bodyPr>
          <a:lstStyle/>
          <a:p>
            <a:pPr marR="5080">
              <a:lnSpc>
                <a:spcPct val="100000"/>
              </a:lnSpc>
              <a:spcBef>
                <a:spcPts val="15"/>
              </a:spcBef>
            </a:pPr>
            <a:r>
              <a:rPr lang="en-US" sz="1000" b="1" i="1" dirty="0">
                <a:solidFill>
                  <a:schemeClr val="bg1"/>
                </a:solidFill>
                <a:effectLst/>
                <a:latin typeface="Times New Roman" panose="02020603050405020304" pitchFamily="18" charset="0"/>
                <a:ea typeface="Calibri" panose="020F0502020204030204" pitchFamily="34" charset="0"/>
              </a:rPr>
              <a:t>21</a:t>
            </a:r>
            <a:r>
              <a:rPr lang="en-US" sz="1000" b="1" i="1" baseline="30000" dirty="0">
                <a:solidFill>
                  <a:schemeClr val="bg1"/>
                </a:solidFill>
                <a:effectLst/>
                <a:latin typeface="Times New Roman" panose="02020603050405020304" pitchFamily="18" charset="0"/>
                <a:ea typeface="Calibri" panose="020F0502020204030204" pitchFamily="34" charset="0"/>
              </a:rPr>
              <a:t>st</a:t>
            </a:r>
            <a:r>
              <a:rPr lang="en-US" sz="1000" b="1" i="1" dirty="0">
                <a:solidFill>
                  <a:schemeClr val="bg1"/>
                </a:solidFill>
                <a:effectLst/>
                <a:latin typeface="Times New Roman" panose="02020603050405020304" pitchFamily="18" charset="0"/>
                <a:ea typeface="Calibri" panose="020F0502020204030204" pitchFamily="34" charset="0"/>
              </a:rPr>
              <a:t> Century</a:t>
            </a:r>
            <a:r>
              <a:rPr lang="en-US" sz="1000" dirty="0">
                <a:solidFill>
                  <a:schemeClr val="bg1"/>
                </a:solidFill>
                <a:effectLst/>
                <a:latin typeface="Times New Roman" panose="02020603050405020304" pitchFamily="18" charset="0"/>
                <a:ea typeface="Calibri" panose="020F0502020204030204" pitchFamily="34" charset="0"/>
              </a:rPr>
              <a:t>: a wide array of technologies, including mobile devices, cloud computing, social media, and the Internet of Things (IoT). </a:t>
            </a:r>
            <a:endParaRPr sz="300" dirty="0">
              <a:solidFill>
                <a:schemeClr val="bg1"/>
              </a:solidFill>
              <a:latin typeface="Trebuchet MS"/>
              <a:cs typeface="Trebuchet MS"/>
            </a:endParaRPr>
          </a:p>
        </p:txBody>
      </p:sp>
      <p:pic>
        <p:nvPicPr>
          <p:cNvPr id="6146" name="Picture 2" descr="(1990) Macintosh LC | Apple computer, Apple macintosh, Old computers">
            <a:extLst>
              <a:ext uri="{FF2B5EF4-FFF2-40B4-BE49-F238E27FC236}">
                <a16:creationId xmlns:a16="http://schemas.microsoft.com/office/drawing/2014/main" id="{3BE47838-F829-5744-28BD-BFEF79FC30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9987" y="1"/>
            <a:ext cx="1417638" cy="106169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obile Device Management">
            <a:extLst>
              <a:ext uri="{FF2B5EF4-FFF2-40B4-BE49-F238E27FC236}">
                <a16:creationId xmlns:a16="http://schemas.microsoft.com/office/drawing/2014/main" id="{CDB6D317-5565-F854-0F19-C64601E09E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4328" y="1113773"/>
            <a:ext cx="1184917" cy="96352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loud computing: IT infrastructures and logistics - Logistik KNOWHOW">
            <a:extLst>
              <a:ext uri="{FF2B5EF4-FFF2-40B4-BE49-F238E27FC236}">
                <a16:creationId xmlns:a16="http://schemas.microsoft.com/office/drawing/2014/main" id="{667A26BE-9838-44E7-20CE-A9D38C0CFD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2964" y="2129379"/>
            <a:ext cx="1973823" cy="978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272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204" y="0"/>
            <a:ext cx="5842635" cy="3288029"/>
            <a:chOff x="3204" y="0"/>
            <a:chExt cx="5842635" cy="3288029"/>
          </a:xfrm>
        </p:grpSpPr>
        <p:pic>
          <p:nvPicPr>
            <p:cNvPr id="3" name="object 3"/>
            <p:cNvPicPr/>
            <p:nvPr/>
          </p:nvPicPr>
          <p:blipFill>
            <a:blip r:embed="rId2" cstate="print"/>
            <a:stretch>
              <a:fillRect/>
            </a:stretch>
          </p:blipFill>
          <p:spPr>
            <a:xfrm>
              <a:off x="3204" y="1867"/>
              <a:ext cx="5842190" cy="3286079"/>
            </a:xfrm>
            <a:prstGeom prst="rect">
              <a:avLst/>
            </a:prstGeom>
          </p:spPr>
        </p:pic>
        <p:sp>
          <p:nvSpPr>
            <p:cNvPr id="4" name="object 4"/>
            <p:cNvSpPr/>
            <p:nvPr/>
          </p:nvSpPr>
          <p:spPr>
            <a:xfrm>
              <a:off x="3149742" y="404704"/>
              <a:ext cx="2061210" cy="2061210"/>
            </a:xfrm>
            <a:custGeom>
              <a:avLst/>
              <a:gdLst/>
              <a:ahLst/>
              <a:cxnLst/>
              <a:rect l="l" t="t" r="r" b="b"/>
              <a:pathLst>
                <a:path w="2061210" h="2061210">
                  <a:moveTo>
                    <a:pt x="1030528" y="0"/>
                  </a:moveTo>
                  <a:lnTo>
                    <a:pt x="0" y="1030129"/>
                  </a:lnTo>
                  <a:lnTo>
                    <a:pt x="1030528" y="2061057"/>
                  </a:lnTo>
                  <a:lnTo>
                    <a:pt x="2061057" y="1030129"/>
                  </a:lnTo>
                  <a:lnTo>
                    <a:pt x="1030528" y="0"/>
                  </a:lnTo>
                  <a:close/>
                </a:path>
              </a:pathLst>
            </a:custGeom>
            <a:solidFill>
              <a:srgbClr val="484C67"/>
            </a:solidFill>
          </p:spPr>
          <p:txBody>
            <a:bodyPr wrap="square" lIns="0" tIns="0" rIns="0" bIns="0" rtlCol="0"/>
            <a:lstStyle/>
            <a:p>
              <a:endParaRPr/>
            </a:p>
          </p:txBody>
        </p:sp>
        <p:sp>
          <p:nvSpPr>
            <p:cNvPr id="5" name="object 5"/>
            <p:cNvSpPr/>
            <p:nvPr/>
          </p:nvSpPr>
          <p:spPr>
            <a:xfrm>
              <a:off x="2289761" y="0"/>
              <a:ext cx="2061210" cy="1175385"/>
            </a:xfrm>
            <a:custGeom>
              <a:avLst/>
              <a:gdLst/>
              <a:ahLst/>
              <a:cxnLst/>
              <a:rect l="l" t="t" r="r" b="b"/>
              <a:pathLst>
                <a:path w="2061210" h="1175385">
                  <a:moveTo>
                    <a:pt x="1916261" y="0"/>
                  </a:moveTo>
                  <a:lnTo>
                    <a:pt x="144782" y="0"/>
                  </a:lnTo>
                  <a:lnTo>
                    <a:pt x="0" y="144779"/>
                  </a:lnTo>
                  <a:lnTo>
                    <a:pt x="1030516" y="1175323"/>
                  </a:lnTo>
                  <a:lnTo>
                    <a:pt x="2061045" y="144779"/>
                  </a:lnTo>
                  <a:lnTo>
                    <a:pt x="1916261" y="0"/>
                  </a:lnTo>
                  <a:close/>
                </a:path>
              </a:pathLst>
            </a:custGeom>
            <a:solidFill>
              <a:srgbClr val="6FB0DA"/>
            </a:solidFill>
          </p:spPr>
          <p:txBody>
            <a:bodyPr wrap="square" lIns="0" tIns="0" rIns="0" bIns="0" rtlCol="0"/>
            <a:lstStyle/>
            <a:p>
              <a:endParaRPr/>
            </a:p>
          </p:txBody>
        </p:sp>
        <p:sp>
          <p:nvSpPr>
            <p:cNvPr id="6" name="object 6"/>
            <p:cNvSpPr/>
            <p:nvPr/>
          </p:nvSpPr>
          <p:spPr>
            <a:xfrm>
              <a:off x="3582954" y="937"/>
              <a:ext cx="2262505" cy="3285490"/>
            </a:xfrm>
            <a:custGeom>
              <a:avLst/>
              <a:gdLst/>
              <a:ahLst/>
              <a:cxnLst/>
              <a:rect l="l" t="t" r="r" b="b"/>
              <a:pathLst>
                <a:path w="2262504" h="3285490">
                  <a:moveTo>
                    <a:pt x="2261984" y="0"/>
                  </a:moveTo>
                  <a:lnTo>
                    <a:pt x="0" y="0"/>
                  </a:lnTo>
                  <a:lnTo>
                    <a:pt x="0" y="3284890"/>
                  </a:lnTo>
                  <a:lnTo>
                    <a:pt x="2261984" y="3284890"/>
                  </a:lnTo>
                  <a:lnTo>
                    <a:pt x="2261984" y="0"/>
                  </a:lnTo>
                  <a:close/>
                </a:path>
              </a:pathLst>
            </a:custGeom>
            <a:solidFill>
              <a:srgbClr val="282937"/>
            </a:solidFill>
          </p:spPr>
          <p:txBody>
            <a:bodyPr wrap="square" lIns="0" tIns="0" rIns="0" bIns="0" rtlCol="0"/>
            <a:lstStyle/>
            <a:p>
              <a:endParaRPr/>
            </a:p>
          </p:txBody>
        </p:sp>
      </p:grpSp>
      <p:sp>
        <p:nvSpPr>
          <p:cNvPr id="7" name="object 7"/>
          <p:cNvSpPr txBox="1">
            <a:spLocks noGrp="1"/>
          </p:cNvSpPr>
          <p:nvPr>
            <p:ph type="title"/>
          </p:nvPr>
        </p:nvSpPr>
        <p:spPr>
          <a:xfrm>
            <a:off x="120742" y="300924"/>
            <a:ext cx="5618030" cy="675185"/>
          </a:xfrm>
          <a:prstGeom prst="rect">
            <a:avLst/>
          </a:prstGeom>
        </p:spPr>
        <p:txBody>
          <a:bodyPr vert="horz" wrap="square" lIns="0" tIns="13335" rIns="0" bIns="0" rtlCol="0">
            <a:spAutoFit/>
          </a:bodyPr>
          <a:lstStyle/>
          <a:p>
            <a:pPr marL="3784600">
              <a:lnSpc>
                <a:spcPct val="100000"/>
              </a:lnSpc>
              <a:spcBef>
                <a:spcPts val="105"/>
              </a:spcBef>
            </a:pPr>
            <a:r>
              <a:rPr lang="fr-FR" sz="2150" spc="114" dirty="0"/>
              <a:t>Importance of ICT</a:t>
            </a:r>
            <a:endParaRPr lang="fr-FR" sz="2150" dirty="0"/>
          </a:p>
        </p:txBody>
      </p:sp>
      <p:sp>
        <p:nvSpPr>
          <p:cNvPr id="9" name="object 9"/>
          <p:cNvSpPr txBox="1"/>
          <p:nvPr/>
        </p:nvSpPr>
        <p:spPr>
          <a:xfrm>
            <a:off x="3858537" y="1112957"/>
            <a:ext cx="1880235" cy="1704697"/>
          </a:xfrm>
          <a:prstGeom prst="rect">
            <a:avLst/>
          </a:prstGeom>
        </p:spPr>
        <p:txBody>
          <a:bodyPr vert="horz" wrap="square" lIns="0" tIns="12065" rIns="0" bIns="0" rtlCol="0">
            <a:spAutoFit/>
          </a:bodyPr>
          <a:lstStyle/>
          <a:p>
            <a:pPr marL="12700" marR="5080" indent="23495" algn="r">
              <a:lnSpc>
                <a:spcPct val="101400"/>
              </a:lnSpc>
              <a:spcBef>
                <a:spcPts val="95"/>
              </a:spcBef>
            </a:pPr>
            <a:r>
              <a:rPr lang="en-US" sz="850" spc="15" dirty="0">
                <a:solidFill>
                  <a:srgbClr val="FFFFFF"/>
                </a:solidFill>
                <a:latin typeface="Trebuchet MS"/>
                <a:cs typeface="Trebuchet MS"/>
              </a:rPr>
              <a:t>ICT plays a pivotal role in modern society and has immense significance for various reasons:</a:t>
            </a:r>
          </a:p>
          <a:p>
            <a:pPr marL="184150" marR="5080" indent="-171450" algn="r">
              <a:lnSpc>
                <a:spcPct val="101400"/>
              </a:lnSpc>
              <a:spcBef>
                <a:spcPts val="95"/>
              </a:spcBef>
              <a:buFont typeface="Arial" panose="020B0604020202020204" pitchFamily="34" charset="0"/>
              <a:buChar char="•"/>
            </a:pPr>
            <a:r>
              <a:rPr lang="en-US" sz="850" spc="15" dirty="0">
                <a:solidFill>
                  <a:srgbClr val="FFFFFF"/>
                </a:solidFill>
                <a:latin typeface="Trebuchet MS"/>
                <a:cs typeface="Trebuchet MS"/>
              </a:rPr>
              <a:t>Communication</a:t>
            </a:r>
          </a:p>
          <a:p>
            <a:pPr marL="184150" marR="5080" indent="-171450" algn="r">
              <a:lnSpc>
                <a:spcPct val="101400"/>
              </a:lnSpc>
              <a:spcBef>
                <a:spcPts val="95"/>
              </a:spcBef>
              <a:buFont typeface="Arial" panose="020B0604020202020204" pitchFamily="34" charset="0"/>
              <a:buChar char="•"/>
            </a:pPr>
            <a:r>
              <a:rPr lang="en-US" sz="850" spc="15" dirty="0">
                <a:solidFill>
                  <a:srgbClr val="FFFFFF"/>
                </a:solidFill>
                <a:latin typeface="Trebuchet MS"/>
                <a:cs typeface="Trebuchet MS"/>
              </a:rPr>
              <a:t>Information Access</a:t>
            </a:r>
          </a:p>
          <a:p>
            <a:pPr marL="184150" marR="5080" indent="-171450" algn="r">
              <a:lnSpc>
                <a:spcPct val="101400"/>
              </a:lnSpc>
              <a:spcBef>
                <a:spcPts val="95"/>
              </a:spcBef>
              <a:buFont typeface="Arial" panose="020B0604020202020204" pitchFamily="34" charset="0"/>
              <a:buChar char="•"/>
            </a:pPr>
            <a:r>
              <a:rPr lang="en-US" sz="850" spc="15" dirty="0">
                <a:solidFill>
                  <a:srgbClr val="FFFFFF"/>
                </a:solidFill>
                <a:latin typeface="Trebuchet MS"/>
                <a:cs typeface="Trebuchet MS"/>
              </a:rPr>
              <a:t>Economic growth</a:t>
            </a:r>
          </a:p>
          <a:p>
            <a:pPr marL="184150" marR="5080" indent="-171450" algn="r">
              <a:lnSpc>
                <a:spcPct val="101400"/>
              </a:lnSpc>
              <a:spcBef>
                <a:spcPts val="95"/>
              </a:spcBef>
              <a:buFont typeface="Arial" panose="020B0604020202020204" pitchFamily="34" charset="0"/>
              <a:buChar char="•"/>
            </a:pPr>
            <a:r>
              <a:rPr lang="en-US" sz="850" spc="15" dirty="0">
                <a:solidFill>
                  <a:srgbClr val="FFFFFF"/>
                </a:solidFill>
                <a:latin typeface="Trebuchet MS"/>
                <a:cs typeface="Trebuchet MS"/>
              </a:rPr>
              <a:t>Education</a:t>
            </a:r>
          </a:p>
          <a:p>
            <a:pPr marL="184150" marR="5080" indent="-171450" algn="r">
              <a:lnSpc>
                <a:spcPct val="101400"/>
              </a:lnSpc>
              <a:spcBef>
                <a:spcPts val="95"/>
              </a:spcBef>
              <a:buFont typeface="Arial" panose="020B0604020202020204" pitchFamily="34" charset="0"/>
              <a:buChar char="•"/>
            </a:pPr>
            <a:r>
              <a:rPr lang="en-US" sz="850" spc="15" dirty="0">
                <a:solidFill>
                  <a:srgbClr val="FFFFFF"/>
                </a:solidFill>
                <a:latin typeface="Trebuchet MS"/>
                <a:cs typeface="Trebuchet MS"/>
              </a:rPr>
              <a:t>Healthcare</a:t>
            </a:r>
          </a:p>
          <a:p>
            <a:pPr marL="184150" marR="5080" indent="-171450" algn="r">
              <a:lnSpc>
                <a:spcPct val="101400"/>
              </a:lnSpc>
              <a:spcBef>
                <a:spcPts val="95"/>
              </a:spcBef>
              <a:buFont typeface="Arial" panose="020B0604020202020204" pitchFamily="34" charset="0"/>
              <a:buChar char="•"/>
            </a:pPr>
            <a:r>
              <a:rPr lang="en-US" sz="850" spc="15" dirty="0">
                <a:solidFill>
                  <a:srgbClr val="FFFFFF"/>
                </a:solidFill>
                <a:latin typeface="Trebuchet MS"/>
                <a:cs typeface="Trebuchet MS"/>
              </a:rPr>
              <a:t>Business and industry</a:t>
            </a:r>
          </a:p>
          <a:p>
            <a:pPr marL="184150" marR="5080" indent="-171450" algn="r">
              <a:lnSpc>
                <a:spcPct val="101400"/>
              </a:lnSpc>
              <a:spcBef>
                <a:spcPts val="95"/>
              </a:spcBef>
              <a:buFont typeface="Arial" panose="020B0604020202020204" pitchFamily="34" charset="0"/>
              <a:buChar char="•"/>
            </a:pPr>
            <a:r>
              <a:rPr lang="en-US" sz="850" spc="15" dirty="0">
                <a:solidFill>
                  <a:srgbClr val="FFFFFF"/>
                </a:solidFill>
                <a:latin typeface="Trebuchet MS"/>
                <a:cs typeface="Trebuchet MS"/>
              </a:rPr>
              <a:t>Government and Governance</a:t>
            </a:r>
          </a:p>
          <a:p>
            <a:pPr marL="184150" marR="5080" indent="-171450" algn="r">
              <a:lnSpc>
                <a:spcPct val="101400"/>
              </a:lnSpc>
              <a:spcBef>
                <a:spcPts val="95"/>
              </a:spcBef>
              <a:buFont typeface="Arial" panose="020B0604020202020204" pitchFamily="34" charset="0"/>
              <a:buChar char="•"/>
            </a:pPr>
            <a:r>
              <a:rPr lang="en-US" sz="850" spc="15" dirty="0">
                <a:solidFill>
                  <a:srgbClr val="FFFFFF"/>
                </a:solidFill>
                <a:latin typeface="Trebuchet MS"/>
                <a:cs typeface="Trebuchet MS"/>
              </a:rPr>
              <a:t>Sustainability</a:t>
            </a:r>
          </a:p>
          <a:p>
            <a:pPr marL="184150" marR="5080" indent="-171450" algn="r">
              <a:lnSpc>
                <a:spcPct val="101400"/>
              </a:lnSpc>
              <a:spcBef>
                <a:spcPts val="95"/>
              </a:spcBef>
              <a:buFont typeface="Arial" panose="020B0604020202020204" pitchFamily="34" charset="0"/>
              <a:buChar char="•"/>
            </a:pPr>
            <a:r>
              <a:rPr lang="en-US" sz="850" spc="15" dirty="0">
                <a:solidFill>
                  <a:srgbClr val="FFFFFF"/>
                </a:solidFill>
                <a:latin typeface="Trebuchet MS"/>
                <a:cs typeface="Trebuchet MS"/>
              </a:rPr>
              <a:t>Social impact</a:t>
            </a:r>
          </a:p>
        </p:txBody>
      </p:sp>
      <p:sp>
        <p:nvSpPr>
          <p:cNvPr id="10" name="object 10"/>
          <p:cNvSpPr/>
          <p:nvPr/>
        </p:nvSpPr>
        <p:spPr>
          <a:xfrm>
            <a:off x="4447032" y="1011605"/>
            <a:ext cx="1294130" cy="30480"/>
          </a:xfrm>
          <a:custGeom>
            <a:avLst/>
            <a:gdLst/>
            <a:ahLst/>
            <a:cxnLst/>
            <a:rect l="l" t="t" r="r" b="b"/>
            <a:pathLst>
              <a:path w="1294129" h="30480">
                <a:moveTo>
                  <a:pt x="1293863" y="0"/>
                </a:moveTo>
                <a:lnTo>
                  <a:pt x="0" y="0"/>
                </a:lnTo>
                <a:lnTo>
                  <a:pt x="0" y="30441"/>
                </a:lnTo>
                <a:lnTo>
                  <a:pt x="1293863" y="30441"/>
                </a:lnTo>
                <a:lnTo>
                  <a:pt x="1293863" y="0"/>
                </a:lnTo>
                <a:close/>
              </a:path>
            </a:pathLst>
          </a:custGeom>
          <a:solidFill>
            <a:srgbClr val="6FB0DA"/>
          </a:solidFill>
        </p:spPr>
        <p:txBody>
          <a:bodyPr wrap="square" lIns="0" tIns="0" rIns="0" bIns="0" rtlCol="0"/>
          <a:lstStyle/>
          <a: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52800" y="0"/>
            <a:ext cx="1083310" cy="541655"/>
          </a:xfrm>
          <a:custGeom>
            <a:avLst/>
            <a:gdLst/>
            <a:ahLst/>
            <a:cxnLst/>
            <a:rect l="l" t="t" r="r" b="b"/>
            <a:pathLst>
              <a:path w="1083310" h="541655">
                <a:moveTo>
                  <a:pt x="1082975" y="0"/>
                </a:moveTo>
                <a:lnTo>
                  <a:pt x="0" y="0"/>
                </a:lnTo>
                <a:lnTo>
                  <a:pt x="541483" y="541483"/>
                </a:lnTo>
                <a:lnTo>
                  <a:pt x="1082975" y="0"/>
                </a:lnTo>
                <a:close/>
              </a:path>
            </a:pathLst>
          </a:custGeom>
          <a:solidFill>
            <a:srgbClr val="6FB0DA"/>
          </a:solidFill>
        </p:spPr>
        <p:txBody>
          <a:bodyPr wrap="square" lIns="0" tIns="0" rIns="0" bIns="0" rtlCol="0"/>
          <a:lstStyle/>
          <a:p>
            <a:endParaRPr/>
          </a:p>
        </p:txBody>
      </p:sp>
      <p:grpSp>
        <p:nvGrpSpPr>
          <p:cNvPr id="3" name="object 3"/>
          <p:cNvGrpSpPr/>
          <p:nvPr/>
        </p:nvGrpSpPr>
        <p:grpSpPr>
          <a:xfrm>
            <a:off x="1512" y="1009211"/>
            <a:ext cx="571500" cy="1111250"/>
            <a:chOff x="1512" y="1009211"/>
            <a:chExt cx="571500" cy="1111250"/>
          </a:xfrm>
        </p:grpSpPr>
        <p:sp>
          <p:nvSpPr>
            <p:cNvPr id="4" name="object 4"/>
            <p:cNvSpPr/>
            <p:nvPr/>
          </p:nvSpPr>
          <p:spPr>
            <a:xfrm>
              <a:off x="1512" y="1181075"/>
              <a:ext cx="571500" cy="939800"/>
            </a:xfrm>
            <a:custGeom>
              <a:avLst/>
              <a:gdLst/>
              <a:ahLst/>
              <a:cxnLst/>
              <a:rect l="l" t="t" r="r" b="b"/>
              <a:pathLst>
                <a:path w="571500" h="939800">
                  <a:moveTo>
                    <a:pt x="187320" y="0"/>
                  </a:moveTo>
                  <a:lnTo>
                    <a:pt x="0" y="187320"/>
                  </a:lnTo>
                  <a:lnTo>
                    <a:pt x="0" y="923890"/>
                  </a:lnTo>
                  <a:lnTo>
                    <a:pt x="15442" y="939332"/>
                  </a:lnTo>
                  <a:lnTo>
                    <a:pt x="571048" y="383727"/>
                  </a:lnTo>
                  <a:lnTo>
                    <a:pt x="187320" y="0"/>
                  </a:lnTo>
                  <a:close/>
                </a:path>
              </a:pathLst>
            </a:custGeom>
            <a:solidFill>
              <a:srgbClr val="484C67"/>
            </a:solidFill>
          </p:spPr>
          <p:txBody>
            <a:bodyPr wrap="square" lIns="0" tIns="0" rIns="0" bIns="0" rtlCol="0"/>
            <a:lstStyle/>
            <a:p>
              <a:endParaRPr/>
            </a:p>
          </p:txBody>
        </p:sp>
        <p:sp>
          <p:nvSpPr>
            <p:cNvPr id="5" name="object 5"/>
            <p:cNvSpPr/>
            <p:nvPr/>
          </p:nvSpPr>
          <p:spPr>
            <a:xfrm>
              <a:off x="1512" y="1009211"/>
              <a:ext cx="217804" cy="420370"/>
            </a:xfrm>
            <a:custGeom>
              <a:avLst/>
              <a:gdLst/>
              <a:ahLst/>
              <a:cxnLst/>
              <a:rect l="l" t="t" r="r" b="b"/>
              <a:pathLst>
                <a:path w="217804" h="420369">
                  <a:moveTo>
                    <a:pt x="15439" y="0"/>
                  </a:moveTo>
                  <a:lnTo>
                    <a:pt x="0" y="15439"/>
                  </a:lnTo>
                  <a:lnTo>
                    <a:pt x="0" y="419948"/>
                  </a:lnTo>
                  <a:lnTo>
                    <a:pt x="217693" y="202249"/>
                  </a:lnTo>
                  <a:lnTo>
                    <a:pt x="15439" y="0"/>
                  </a:lnTo>
                  <a:close/>
                </a:path>
              </a:pathLst>
            </a:custGeom>
            <a:solidFill>
              <a:srgbClr val="6FB0DA"/>
            </a:solidFill>
          </p:spPr>
          <p:txBody>
            <a:bodyPr wrap="square" lIns="0" tIns="0" rIns="0" bIns="0" rtlCol="0"/>
            <a:lstStyle/>
            <a:p>
              <a:endParaRPr/>
            </a:p>
          </p:txBody>
        </p:sp>
      </p:grpSp>
      <p:grpSp>
        <p:nvGrpSpPr>
          <p:cNvPr id="6" name="object 6"/>
          <p:cNvGrpSpPr/>
          <p:nvPr/>
        </p:nvGrpSpPr>
        <p:grpSpPr>
          <a:xfrm>
            <a:off x="0" y="0"/>
            <a:ext cx="2723515" cy="3289300"/>
            <a:chOff x="0" y="0"/>
            <a:chExt cx="2723515" cy="3289300"/>
          </a:xfrm>
        </p:grpSpPr>
        <p:sp>
          <p:nvSpPr>
            <p:cNvPr id="7" name="object 7"/>
            <p:cNvSpPr/>
            <p:nvPr/>
          </p:nvSpPr>
          <p:spPr>
            <a:xfrm>
              <a:off x="662333" y="548152"/>
              <a:ext cx="2061210" cy="2061210"/>
            </a:xfrm>
            <a:custGeom>
              <a:avLst/>
              <a:gdLst/>
              <a:ahLst/>
              <a:cxnLst/>
              <a:rect l="l" t="t" r="r" b="b"/>
              <a:pathLst>
                <a:path w="2061210" h="2061210">
                  <a:moveTo>
                    <a:pt x="1030519" y="0"/>
                  </a:moveTo>
                  <a:lnTo>
                    <a:pt x="0" y="1030925"/>
                  </a:lnTo>
                  <a:lnTo>
                    <a:pt x="1030519" y="2061054"/>
                  </a:lnTo>
                  <a:lnTo>
                    <a:pt x="2061054" y="1030925"/>
                  </a:lnTo>
                  <a:lnTo>
                    <a:pt x="1030519" y="0"/>
                  </a:lnTo>
                  <a:close/>
                </a:path>
              </a:pathLst>
            </a:custGeom>
            <a:solidFill>
              <a:srgbClr val="484C67"/>
            </a:solidFill>
          </p:spPr>
          <p:txBody>
            <a:bodyPr wrap="square" lIns="0" tIns="0" rIns="0" bIns="0" rtlCol="0"/>
            <a:lstStyle/>
            <a:p>
              <a:endParaRPr/>
            </a:p>
          </p:txBody>
        </p:sp>
        <p:sp>
          <p:nvSpPr>
            <p:cNvPr id="8" name="object 8"/>
            <p:cNvSpPr/>
            <p:nvPr/>
          </p:nvSpPr>
          <p:spPr>
            <a:xfrm>
              <a:off x="1752243" y="1761911"/>
              <a:ext cx="956310" cy="956310"/>
            </a:xfrm>
            <a:custGeom>
              <a:avLst/>
              <a:gdLst/>
              <a:ahLst/>
              <a:cxnLst/>
              <a:rect l="l" t="t" r="r" b="b"/>
              <a:pathLst>
                <a:path w="956310" h="956310">
                  <a:moveTo>
                    <a:pt x="894493" y="0"/>
                  </a:moveTo>
                  <a:lnTo>
                    <a:pt x="0" y="893694"/>
                  </a:lnTo>
                  <a:lnTo>
                    <a:pt x="62234" y="955941"/>
                  </a:lnTo>
                  <a:lnTo>
                    <a:pt x="955941" y="61447"/>
                  </a:lnTo>
                  <a:lnTo>
                    <a:pt x="894493" y="0"/>
                  </a:lnTo>
                  <a:close/>
                </a:path>
              </a:pathLst>
            </a:custGeom>
            <a:solidFill>
              <a:srgbClr val="6FB0DA"/>
            </a:solidFill>
          </p:spPr>
          <p:txBody>
            <a:bodyPr wrap="square" lIns="0" tIns="0" rIns="0" bIns="0" rtlCol="0"/>
            <a:lstStyle/>
            <a:p>
              <a:endParaRPr/>
            </a:p>
          </p:txBody>
        </p:sp>
        <p:pic>
          <p:nvPicPr>
            <p:cNvPr id="9" name="object 9"/>
            <p:cNvPicPr/>
            <p:nvPr/>
          </p:nvPicPr>
          <p:blipFill>
            <a:blip r:embed="rId2" cstate="print"/>
            <a:stretch>
              <a:fillRect/>
            </a:stretch>
          </p:blipFill>
          <p:spPr>
            <a:xfrm>
              <a:off x="0" y="1672270"/>
              <a:ext cx="1702082" cy="1616522"/>
            </a:xfrm>
            <a:prstGeom prst="rect">
              <a:avLst/>
            </a:prstGeom>
          </p:spPr>
        </p:pic>
        <p:pic>
          <p:nvPicPr>
            <p:cNvPr id="10" name="object 10"/>
            <p:cNvPicPr/>
            <p:nvPr/>
          </p:nvPicPr>
          <p:blipFill>
            <a:blip r:embed="rId3" cstate="print"/>
            <a:stretch>
              <a:fillRect/>
            </a:stretch>
          </p:blipFill>
          <p:spPr>
            <a:xfrm>
              <a:off x="0" y="0"/>
              <a:ext cx="1520833" cy="1475231"/>
            </a:xfrm>
            <a:prstGeom prst="rect">
              <a:avLst/>
            </a:prstGeom>
          </p:spPr>
        </p:pic>
      </p:grpSp>
      <p:sp>
        <p:nvSpPr>
          <p:cNvPr id="11" name="object 11"/>
          <p:cNvSpPr txBox="1">
            <a:spLocks noGrp="1"/>
          </p:cNvSpPr>
          <p:nvPr>
            <p:ph type="title"/>
          </p:nvPr>
        </p:nvSpPr>
        <p:spPr>
          <a:xfrm>
            <a:off x="3022051" y="331369"/>
            <a:ext cx="2317750" cy="262892"/>
          </a:xfrm>
          <a:prstGeom prst="rect">
            <a:avLst/>
          </a:prstGeom>
        </p:spPr>
        <p:txBody>
          <a:bodyPr vert="horz" wrap="square" lIns="0" tIns="16510" rIns="0" bIns="0" rtlCol="0">
            <a:spAutoFit/>
          </a:bodyPr>
          <a:lstStyle/>
          <a:p>
            <a:pPr marL="12700">
              <a:lnSpc>
                <a:spcPct val="100000"/>
              </a:lnSpc>
              <a:spcBef>
                <a:spcPts val="130"/>
              </a:spcBef>
            </a:pPr>
            <a:r>
              <a:rPr lang="fr-FR" spc="75" dirty="0"/>
              <a:t>Computer </a:t>
            </a:r>
            <a:r>
              <a:rPr lang="fr-FR" spc="75" dirty="0" err="1"/>
              <a:t>Systems</a:t>
            </a:r>
            <a:endParaRPr lang="fr-FR" spc="65" dirty="0"/>
          </a:p>
        </p:txBody>
      </p:sp>
      <p:sp>
        <p:nvSpPr>
          <p:cNvPr id="14" name="object 14"/>
          <p:cNvSpPr txBox="1"/>
          <p:nvPr/>
        </p:nvSpPr>
        <p:spPr>
          <a:xfrm>
            <a:off x="3021063" y="937068"/>
            <a:ext cx="2122170" cy="1060931"/>
          </a:xfrm>
          <a:prstGeom prst="rect">
            <a:avLst/>
          </a:prstGeom>
        </p:spPr>
        <p:txBody>
          <a:bodyPr vert="horz" wrap="square" lIns="0" tIns="12065" rIns="0" bIns="0" rtlCol="0">
            <a:spAutoFit/>
          </a:bodyPr>
          <a:lstStyle/>
          <a:p>
            <a:pPr marL="12700" marR="5080">
              <a:lnSpc>
                <a:spcPct val="101400"/>
              </a:lnSpc>
              <a:spcBef>
                <a:spcPts val="95"/>
              </a:spcBef>
            </a:pPr>
            <a:r>
              <a:rPr lang="fr-FR" sz="850" spc="55" dirty="0">
                <a:solidFill>
                  <a:srgbClr val="FFFFFF"/>
                </a:solidFill>
                <a:latin typeface="Trebuchet MS"/>
                <a:cs typeface="Trebuchet MS"/>
              </a:rPr>
              <a:t>Computer </a:t>
            </a:r>
            <a:r>
              <a:rPr lang="fr-FR" sz="850" spc="55" dirty="0" err="1">
                <a:solidFill>
                  <a:srgbClr val="FFFFFF"/>
                </a:solidFill>
                <a:latin typeface="Trebuchet MS"/>
                <a:cs typeface="Trebuchet MS"/>
              </a:rPr>
              <a:t>systems</a:t>
            </a:r>
            <a:r>
              <a:rPr lang="fr-FR" sz="850" spc="55" dirty="0">
                <a:solidFill>
                  <a:srgbClr val="FFFFFF"/>
                </a:solidFill>
                <a:latin typeface="Trebuchet MS"/>
                <a:cs typeface="Trebuchet MS"/>
              </a:rPr>
              <a:t> are </a:t>
            </a:r>
            <a:r>
              <a:rPr lang="fr-FR" sz="850" spc="55" dirty="0" err="1">
                <a:solidFill>
                  <a:srgbClr val="FFFFFF"/>
                </a:solidFill>
                <a:latin typeface="Trebuchet MS"/>
                <a:cs typeface="Trebuchet MS"/>
              </a:rPr>
              <a:t>composed</a:t>
            </a:r>
            <a:r>
              <a:rPr lang="fr-FR" sz="850" spc="55" dirty="0">
                <a:solidFill>
                  <a:srgbClr val="FFFFFF"/>
                </a:solidFill>
                <a:latin typeface="Trebuchet MS"/>
                <a:cs typeface="Trebuchet MS"/>
              </a:rPr>
              <a:t> of </a:t>
            </a:r>
            <a:r>
              <a:rPr lang="fr-FR" sz="850" spc="55" dirty="0" err="1">
                <a:solidFill>
                  <a:srgbClr val="FFFFFF"/>
                </a:solidFill>
                <a:latin typeface="Trebuchet MS"/>
                <a:cs typeface="Trebuchet MS"/>
              </a:rPr>
              <a:t>two</a:t>
            </a:r>
            <a:r>
              <a:rPr lang="fr-FR" sz="850" spc="55" dirty="0">
                <a:solidFill>
                  <a:srgbClr val="FFFFFF"/>
                </a:solidFill>
                <a:latin typeface="Trebuchet MS"/>
                <a:cs typeface="Trebuchet MS"/>
              </a:rPr>
              <a:t> main parts: the hardware components and the software, the hardware components </a:t>
            </a:r>
            <a:r>
              <a:rPr lang="fr-FR" sz="850" spc="55" dirty="0" err="1">
                <a:solidFill>
                  <a:srgbClr val="FFFFFF"/>
                </a:solidFill>
                <a:latin typeface="Trebuchet MS"/>
                <a:cs typeface="Trebuchet MS"/>
              </a:rPr>
              <a:t>include</a:t>
            </a:r>
            <a:r>
              <a:rPr lang="fr-FR" sz="850" spc="55" dirty="0">
                <a:solidFill>
                  <a:srgbClr val="FFFFFF"/>
                </a:solidFill>
                <a:latin typeface="Trebuchet MS"/>
                <a:cs typeface="Trebuchet MS"/>
              </a:rPr>
              <a:t> </a:t>
            </a:r>
            <a:r>
              <a:rPr lang="fr-FR" sz="850" spc="55" dirty="0" err="1">
                <a:solidFill>
                  <a:srgbClr val="FFFFFF"/>
                </a:solidFill>
                <a:latin typeface="Trebuchet MS"/>
                <a:cs typeface="Trebuchet MS"/>
              </a:rPr>
              <a:t>storage</a:t>
            </a:r>
            <a:r>
              <a:rPr lang="fr-FR" sz="850" spc="55" dirty="0">
                <a:solidFill>
                  <a:srgbClr val="FFFFFF"/>
                </a:solidFill>
                <a:latin typeface="Trebuchet MS"/>
                <a:cs typeface="Trebuchet MS"/>
              </a:rPr>
              <a:t> </a:t>
            </a:r>
            <a:r>
              <a:rPr lang="fr-FR" sz="850" spc="55" dirty="0" err="1">
                <a:solidFill>
                  <a:srgbClr val="FFFFFF"/>
                </a:solidFill>
                <a:latin typeface="Trebuchet MS"/>
                <a:cs typeface="Trebuchet MS"/>
              </a:rPr>
              <a:t>devices</a:t>
            </a:r>
            <a:r>
              <a:rPr lang="fr-FR" sz="850" spc="55" dirty="0">
                <a:solidFill>
                  <a:srgbClr val="FFFFFF"/>
                </a:solidFill>
                <a:latin typeface="Trebuchet MS"/>
                <a:cs typeface="Trebuchet MS"/>
              </a:rPr>
              <a:t> and computer components, on the </a:t>
            </a:r>
            <a:r>
              <a:rPr lang="fr-FR" sz="850" spc="55" dirty="0" err="1">
                <a:solidFill>
                  <a:srgbClr val="FFFFFF"/>
                </a:solidFill>
                <a:latin typeface="Trebuchet MS"/>
                <a:cs typeface="Trebuchet MS"/>
              </a:rPr>
              <a:t>other</a:t>
            </a:r>
            <a:r>
              <a:rPr lang="fr-FR" sz="850" spc="55" dirty="0">
                <a:solidFill>
                  <a:srgbClr val="FFFFFF"/>
                </a:solidFill>
                <a:latin typeface="Trebuchet MS"/>
                <a:cs typeface="Trebuchet MS"/>
              </a:rPr>
              <a:t> hand, software </a:t>
            </a:r>
            <a:r>
              <a:rPr lang="fr-FR" sz="850" spc="55" dirty="0" err="1">
                <a:solidFill>
                  <a:srgbClr val="FFFFFF"/>
                </a:solidFill>
                <a:latin typeface="Trebuchet MS"/>
                <a:cs typeface="Trebuchet MS"/>
              </a:rPr>
              <a:t>mean</a:t>
            </a:r>
            <a:r>
              <a:rPr lang="fr-FR" sz="850" spc="55" dirty="0">
                <a:solidFill>
                  <a:srgbClr val="FFFFFF"/>
                </a:solidFill>
                <a:latin typeface="Trebuchet MS"/>
                <a:cs typeface="Trebuchet MS"/>
              </a:rPr>
              <a:t> the operating system of the computer, </a:t>
            </a:r>
            <a:r>
              <a:rPr lang="fr-FR" sz="850" spc="55" dirty="0" err="1">
                <a:solidFill>
                  <a:srgbClr val="FFFFFF"/>
                </a:solidFill>
                <a:latin typeface="Trebuchet MS"/>
                <a:cs typeface="Trebuchet MS"/>
              </a:rPr>
              <a:t>ie</a:t>
            </a:r>
            <a:r>
              <a:rPr lang="fr-FR" sz="850" spc="55" dirty="0">
                <a:solidFill>
                  <a:srgbClr val="FFFFFF"/>
                </a:solidFill>
                <a:latin typeface="Trebuchet MS"/>
                <a:cs typeface="Trebuchet MS"/>
              </a:rPr>
              <a:t>. Windows.</a:t>
            </a:r>
            <a:endParaRPr sz="850" dirty="0">
              <a:latin typeface="Trebuchet MS"/>
              <a:cs typeface="Trebuchet MS"/>
            </a:endParaRPr>
          </a:p>
        </p:txBody>
      </p:sp>
      <p:sp>
        <p:nvSpPr>
          <p:cNvPr id="15" name="object 15"/>
          <p:cNvSpPr/>
          <p:nvPr/>
        </p:nvSpPr>
        <p:spPr>
          <a:xfrm>
            <a:off x="3021063" y="821766"/>
            <a:ext cx="1141730" cy="30480"/>
          </a:xfrm>
          <a:custGeom>
            <a:avLst/>
            <a:gdLst/>
            <a:ahLst/>
            <a:cxnLst/>
            <a:rect l="l" t="t" r="r" b="b"/>
            <a:pathLst>
              <a:path w="1141729" h="30480">
                <a:moveTo>
                  <a:pt x="1141653" y="0"/>
                </a:moveTo>
                <a:lnTo>
                  <a:pt x="0" y="0"/>
                </a:lnTo>
                <a:lnTo>
                  <a:pt x="0" y="30429"/>
                </a:lnTo>
                <a:lnTo>
                  <a:pt x="1141653" y="30429"/>
                </a:lnTo>
                <a:lnTo>
                  <a:pt x="1141653" y="0"/>
                </a:lnTo>
                <a:close/>
              </a:path>
            </a:pathLst>
          </a:custGeom>
          <a:solidFill>
            <a:srgbClr val="6FB0DA"/>
          </a:solid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411077" y="0"/>
            <a:ext cx="2435860" cy="1732914"/>
            <a:chOff x="3411077" y="0"/>
            <a:chExt cx="2435860" cy="1732914"/>
          </a:xfrm>
        </p:grpSpPr>
        <p:sp>
          <p:nvSpPr>
            <p:cNvPr id="3" name="object 3"/>
            <p:cNvSpPr/>
            <p:nvPr/>
          </p:nvSpPr>
          <p:spPr>
            <a:xfrm>
              <a:off x="3582949" y="12"/>
              <a:ext cx="2264410" cy="1628139"/>
            </a:xfrm>
            <a:custGeom>
              <a:avLst/>
              <a:gdLst/>
              <a:ahLst/>
              <a:cxnLst/>
              <a:rect l="l" t="t" r="r" b="b"/>
              <a:pathLst>
                <a:path w="2264410" h="1628139">
                  <a:moveTo>
                    <a:pt x="939330" y="1012659"/>
                  </a:moveTo>
                  <a:lnTo>
                    <a:pt x="555586" y="628129"/>
                  </a:lnTo>
                  <a:lnTo>
                    <a:pt x="0" y="1183741"/>
                  </a:lnTo>
                  <a:lnTo>
                    <a:pt x="383717" y="1568259"/>
                  </a:lnTo>
                  <a:lnTo>
                    <a:pt x="939330" y="1012659"/>
                  </a:lnTo>
                  <a:close/>
                </a:path>
                <a:path w="2264410" h="1628139">
                  <a:moveTo>
                    <a:pt x="2263787" y="178587"/>
                  </a:moveTo>
                  <a:lnTo>
                    <a:pt x="2085200" y="0"/>
                  </a:lnTo>
                  <a:lnTo>
                    <a:pt x="1219022" y="0"/>
                  </a:lnTo>
                  <a:lnTo>
                    <a:pt x="621576" y="597433"/>
                  </a:lnTo>
                  <a:lnTo>
                    <a:pt x="1652104" y="1627962"/>
                  </a:lnTo>
                  <a:lnTo>
                    <a:pt x="2263787" y="1016292"/>
                  </a:lnTo>
                  <a:lnTo>
                    <a:pt x="2263787" y="178587"/>
                  </a:lnTo>
                  <a:close/>
                </a:path>
              </a:pathLst>
            </a:custGeom>
            <a:solidFill>
              <a:srgbClr val="6FB0DA"/>
            </a:solidFill>
          </p:spPr>
          <p:txBody>
            <a:bodyPr wrap="square" lIns="0" tIns="0" rIns="0" bIns="0" rtlCol="0"/>
            <a:lstStyle/>
            <a:p>
              <a:endParaRPr/>
            </a:p>
          </p:txBody>
        </p:sp>
        <p:sp>
          <p:nvSpPr>
            <p:cNvPr id="4" name="object 4"/>
            <p:cNvSpPr/>
            <p:nvPr/>
          </p:nvSpPr>
          <p:spPr>
            <a:xfrm>
              <a:off x="3411077" y="457056"/>
              <a:ext cx="758190" cy="758190"/>
            </a:xfrm>
            <a:custGeom>
              <a:avLst/>
              <a:gdLst/>
              <a:ahLst/>
              <a:cxnLst/>
              <a:rect l="l" t="t" r="r" b="b"/>
              <a:pathLst>
                <a:path w="758189" h="758190">
                  <a:moveTo>
                    <a:pt x="555589" y="0"/>
                  </a:moveTo>
                  <a:lnTo>
                    <a:pt x="0" y="555604"/>
                  </a:lnTo>
                  <a:lnTo>
                    <a:pt x="202265" y="757857"/>
                  </a:lnTo>
                  <a:lnTo>
                    <a:pt x="757854" y="201454"/>
                  </a:lnTo>
                  <a:lnTo>
                    <a:pt x="555589" y="0"/>
                  </a:lnTo>
                  <a:close/>
                </a:path>
              </a:pathLst>
            </a:custGeom>
            <a:solidFill>
              <a:srgbClr val="484C67"/>
            </a:solidFill>
          </p:spPr>
          <p:txBody>
            <a:bodyPr wrap="square" lIns="0" tIns="0" rIns="0" bIns="0" rtlCol="0"/>
            <a:lstStyle/>
            <a:p>
              <a:endParaRPr/>
            </a:p>
          </p:txBody>
        </p:sp>
        <p:sp>
          <p:nvSpPr>
            <p:cNvPr id="5" name="object 5"/>
            <p:cNvSpPr/>
            <p:nvPr/>
          </p:nvSpPr>
          <p:spPr>
            <a:xfrm>
              <a:off x="5286451" y="1110581"/>
              <a:ext cx="560705" cy="622300"/>
            </a:xfrm>
            <a:custGeom>
              <a:avLst/>
              <a:gdLst/>
              <a:ahLst/>
              <a:cxnLst/>
              <a:rect l="l" t="t" r="r" b="b"/>
              <a:pathLst>
                <a:path w="560704" h="622300">
                  <a:moveTo>
                    <a:pt x="560295" y="0"/>
                  </a:moveTo>
                  <a:lnTo>
                    <a:pt x="0" y="559793"/>
                  </a:lnTo>
                  <a:lnTo>
                    <a:pt x="62240" y="622039"/>
                  </a:lnTo>
                  <a:lnTo>
                    <a:pt x="560295" y="123539"/>
                  </a:lnTo>
                  <a:lnTo>
                    <a:pt x="560295" y="0"/>
                  </a:lnTo>
                  <a:close/>
                </a:path>
              </a:pathLst>
            </a:custGeom>
            <a:solidFill>
              <a:srgbClr val="6FB0DA"/>
            </a:solidFill>
          </p:spPr>
          <p:txBody>
            <a:bodyPr wrap="square" lIns="0" tIns="0" rIns="0" bIns="0" rtlCol="0"/>
            <a:lstStyle/>
            <a:p>
              <a:endParaRPr/>
            </a:p>
          </p:txBody>
        </p:sp>
      </p:grpSp>
      <p:sp>
        <p:nvSpPr>
          <p:cNvPr id="7" name="object 7"/>
          <p:cNvSpPr txBox="1">
            <a:spLocks noGrp="1"/>
          </p:cNvSpPr>
          <p:nvPr>
            <p:ph type="title"/>
          </p:nvPr>
        </p:nvSpPr>
        <p:spPr>
          <a:xfrm>
            <a:off x="194691" y="700677"/>
            <a:ext cx="2890520" cy="303530"/>
          </a:xfrm>
          <a:prstGeom prst="rect">
            <a:avLst/>
          </a:prstGeom>
        </p:spPr>
        <p:txBody>
          <a:bodyPr vert="horz" wrap="square" lIns="0" tIns="15240" rIns="0" bIns="0" rtlCol="0">
            <a:spAutoFit/>
          </a:bodyPr>
          <a:lstStyle/>
          <a:p>
            <a:pPr marL="12700" algn="r">
              <a:lnSpc>
                <a:spcPct val="100000"/>
              </a:lnSpc>
              <a:spcBef>
                <a:spcPts val="120"/>
              </a:spcBef>
            </a:pPr>
            <a:r>
              <a:rPr lang="fr-FR" sz="1800" spc="130" dirty="0"/>
              <a:t>Hardware components</a:t>
            </a:r>
            <a:endParaRPr sz="1800" dirty="0"/>
          </a:p>
        </p:txBody>
      </p:sp>
      <p:sp>
        <p:nvSpPr>
          <p:cNvPr id="8" name="object 8"/>
          <p:cNvSpPr txBox="1"/>
          <p:nvPr/>
        </p:nvSpPr>
        <p:spPr>
          <a:xfrm>
            <a:off x="1267276" y="1442974"/>
            <a:ext cx="1896745" cy="1076325"/>
          </a:xfrm>
          <a:prstGeom prst="rect">
            <a:avLst/>
          </a:prstGeom>
        </p:spPr>
        <p:txBody>
          <a:bodyPr vert="horz" wrap="square" lIns="0" tIns="12065" rIns="0" bIns="0" rtlCol="0">
            <a:spAutoFit/>
          </a:bodyPr>
          <a:lstStyle/>
          <a:p>
            <a:pPr marL="12700" marR="5080" indent="114300" algn="r">
              <a:lnSpc>
                <a:spcPct val="101400"/>
              </a:lnSpc>
              <a:spcBef>
                <a:spcPts val="95"/>
              </a:spcBef>
            </a:pPr>
            <a:r>
              <a:rPr lang="en-US" sz="850" spc="45" dirty="0">
                <a:solidFill>
                  <a:schemeClr val="bg1"/>
                </a:solidFill>
                <a:latin typeface="Tahoma"/>
                <a:cs typeface="Tahoma"/>
              </a:rPr>
              <a:t>Hardware components are the tangible, physical parts of a computer system. These components are crucial for the system to function properly. They include input and output devices, processing units, and storage devices.</a:t>
            </a:r>
            <a:endParaRPr sz="850" dirty="0">
              <a:latin typeface="Tahoma"/>
              <a:cs typeface="Tahoma"/>
            </a:endParaRPr>
          </a:p>
        </p:txBody>
      </p:sp>
      <p:sp>
        <p:nvSpPr>
          <p:cNvPr id="9" name="object 9"/>
          <p:cNvSpPr/>
          <p:nvPr/>
        </p:nvSpPr>
        <p:spPr>
          <a:xfrm>
            <a:off x="1794598" y="1166647"/>
            <a:ext cx="1294130" cy="30480"/>
          </a:xfrm>
          <a:custGeom>
            <a:avLst/>
            <a:gdLst/>
            <a:ahLst/>
            <a:cxnLst/>
            <a:rect l="l" t="t" r="r" b="b"/>
            <a:pathLst>
              <a:path w="1294130" h="30480">
                <a:moveTo>
                  <a:pt x="1293863" y="0"/>
                </a:moveTo>
                <a:lnTo>
                  <a:pt x="0" y="0"/>
                </a:lnTo>
                <a:lnTo>
                  <a:pt x="0" y="30454"/>
                </a:lnTo>
                <a:lnTo>
                  <a:pt x="1293863" y="30454"/>
                </a:lnTo>
                <a:lnTo>
                  <a:pt x="1293863" y="0"/>
                </a:lnTo>
                <a:close/>
              </a:path>
            </a:pathLst>
          </a:custGeom>
          <a:solidFill>
            <a:srgbClr val="6FB0DA"/>
          </a:solidFill>
        </p:spPr>
        <p:txBody>
          <a:bodyPr wrap="square" lIns="0" tIns="0" rIns="0" bIns="0" rtlCol="0"/>
          <a:lstStyle/>
          <a:p>
            <a:endParaRPr/>
          </a:p>
        </p:txBody>
      </p:sp>
      <p:pic>
        <p:nvPicPr>
          <p:cNvPr id="10" name="object 10"/>
          <p:cNvPicPr/>
          <p:nvPr/>
        </p:nvPicPr>
        <p:blipFill>
          <a:blip r:embed="rId2" cstate="print"/>
          <a:stretch>
            <a:fillRect/>
          </a:stretch>
        </p:blipFill>
        <p:spPr>
          <a:xfrm>
            <a:off x="3546988" y="1061668"/>
            <a:ext cx="2036673" cy="2036671"/>
          </a:xfrm>
          <a:prstGeom prst="rect">
            <a:avLst/>
          </a:prstGeom>
        </p:spPr>
      </p:pic>
      <p:grpSp>
        <p:nvGrpSpPr>
          <p:cNvPr id="14" name="object 6">
            <a:extLst>
              <a:ext uri="{FF2B5EF4-FFF2-40B4-BE49-F238E27FC236}">
                <a16:creationId xmlns:a16="http://schemas.microsoft.com/office/drawing/2014/main" id="{CEA69F48-534D-A2D1-CD38-1CBC2932E576}"/>
              </a:ext>
            </a:extLst>
          </p:cNvPr>
          <p:cNvGrpSpPr/>
          <p:nvPr/>
        </p:nvGrpSpPr>
        <p:grpSpPr>
          <a:xfrm>
            <a:off x="1512" y="1298544"/>
            <a:ext cx="1475740" cy="1989455"/>
            <a:chOff x="1512" y="1298544"/>
            <a:chExt cx="1475740" cy="1989455"/>
          </a:xfrm>
        </p:grpSpPr>
        <p:sp>
          <p:nvSpPr>
            <p:cNvPr id="15" name="object 7">
              <a:extLst>
                <a:ext uri="{FF2B5EF4-FFF2-40B4-BE49-F238E27FC236}">
                  <a16:creationId xmlns:a16="http://schemas.microsoft.com/office/drawing/2014/main" id="{AF5ADE85-B7A0-2036-0A03-73DEB7490F65}"/>
                </a:ext>
              </a:extLst>
            </p:cNvPr>
            <p:cNvSpPr/>
            <p:nvPr/>
          </p:nvSpPr>
          <p:spPr>
            <a:xfrm>
              <a:off x="1512" y="2174022"/>
              <a:ext cx="1475740" cy="1114425"/>
            </a:xfrm>
            <a:custGeom>
              <a:avLst/>
              <a:gdLst/>
              <a:ahLst/>
              <a:cxnLst/>
              <a:rect l="l" t="t" r="r" b="b"/>
              <a:pathLst>
                <a:path w="1475740" h="1114425">
                  <a:moveTo>
                    <a:pt x="445032" y="0"/>
                  </a:moveTo>
                  <a:lnTo>
                    <a:pt x="0" y="444856"/>
                  </a:lnTo>
                  <a:lnTo>
                    <a:pt x="0" y="1113924"/>
                  </a:lnTo>
                  <a:lnTo>
                    <a:pt x="1391791" y="1113924"/>
                  </a:lnTo>
                  <a:lnTo>
                    <a:pt x="1475551" y="1030125"/>
                  </a:lnTo>
                  <a:lnTo>
                    <a:pt x="445032" y="0"/>
                  </a:lnTo>
                  <a:close/>
                </a:path>
              </a:pathLst>
            </a:custGeom>
            <a:solidFill>
              <a:srgbClr val="484C67"/>
            </a:solidFill>
          </p:spPr>
          <p:txBody>
            <a:bodyPr wrap="square" lIns="0" tIns="0" rIns="0" bIns="0" rtlCol="0"/>
            <a:lstStyle/>
            <a:p>
              <a:endParaRPr/>
            </a:p>
          </p:txBody>
        </p:sp>
        <p:sp>
          <p:nvSpPr>
            <p:cNvPr id="16" name="object 8">
              <a:extLst>
                <a:ext uri="{FF2B5EF4-FFF2-40B4-BE49-F238E27FC236}">
                  <a16:creationId xmlns:a16="http://schemas.microsoft.com/office/drawing/2014/main" id="{E9D2ACA4-2C7D-4FD7-C275-984B92B4C172}"/>
                </a:ext>
              </a:extLst>
            </p:cNvPr>
            <p:cNvSpPr/>
            <p:nvPr/>
          </p:nvSpPr>
          <p:spPr>
            <a:xfrm>
              <a:off x="1512" y="1298544"/>
              <a:ext cx="615950" cy="1231265"/>
            </a:xfrm>
            <a:custGeom>
              <a:avLst/>
              <a:gdLst/>
              <a:ahLst/>
              <a:cxnLst/>
              <a:rect l="l" t="t" r="r" b="b"/>
              <a:pathLst>
                <a:path w="615950" h="1231264">
                  <a:moveTo>
                    <a:pt x="0" y="0"/>
                  </a:moveTo>
                  <a:lnTo>
                    <a:pt x="0" y="1231134"/>
                  </a:lnTo>
                  <a:lnTo>
                    <a:pt x="615564" y="615562"/>
                  </a:lnTo>
                  <a:lnTo>
                    <a:pt x="0" y="0"/>
                  </a:lnTo>
                  <a:close/>
                </a:path>
              </a:pathLst>
            </a:custGeom>
            <a:solidFill>
              <a:srgbClr val="6FB0DA"/>
            </a:solidFill>
          </p:spPr>
          <p:txBody>
            <a:bodyPr wrap="square" lIns="0" tIns="0" rIns="0" bIns="0" rtlCol="0"/>
            <a:lstStyle/>
            <a:p>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920</TotalTime>
  <Words>1215</Words>
  <Application>Microsoft Office PowerPoint</Application>
  <PresentationFormat>Custom</PresentationFormat>
  <Paragraphs>114</Paragraphs>
  <Slides>36</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Arial</vt:lpstr>
      <vt:lpstr>Calibri</vt:lpstr>
      <vt:lpstr>Cambria</vt:lpstr>
      <vt:lpstr>Söhne</vt:lpstr>
      <vt:lpstr>Tahoma</vt:lpstr>
      <vt:lpstr>Times New Roman</vt:lpstr>
      <vt:lpstr>Trebuchet MS</vt:lpstr>
      <vt:lpstr>Ubuntu</vt:lpstr>
      <vt:lpstr>Verdana</vt:lpstr>
      <vt:lpstr>Wingdings</vt:lpstr>
      <vt:lpstr>Office Theme</vt:lpstr>
      <vt:lpstr>PowerPoint Presentation</vt:lpstr>
      <vt:lpstr>Introduction</vt:lpstr>
      <vt:lpstr>Definition of ICT</vt:lpstr>
      <vt:lpstr>Historical overview</vt:lpstr>
      <vt:lpstr>Historical overview</vt:lpstr>
      <vt:lpstr>Historical overview</vt:lpstr>
      <vt:lpstr>Importance of ICT</vt:lpstr>
      <vt:lpstr>Computer Systems</vt:lpstr>
      <vt:lpstr>Hardware components</vt:lpstr>
      <vt:lpstr>Hardware components</vt:lpstr>
      <vt:lpstr>Operating systems (OS)</vt:lpstr>
      <vt:lpstr>Types of Operating Systems</vt:lpstr>
      <vt:lpstr>User Interfaces</vt:lpstr>
      <vt:lpstr>Mac Os</vt:lpstr>
      <vt:lpstr>Linux</vt:lpstr>
      <vt:lpstr>Windows 7</vt:lpstr>
      <vt:lpstr>Windows 8</vt:lpstr>
      <vt:lpstr>Windows 10</vt:lpstr>
      <vt:lpstr>Software Applications</vt:lpstr>
      <vt:lpstr>Types of software applications</vt:lpstr>
      <vt:lpstr>Application software</vt:lpstr>
      <vt:lpstr>Some abreviations for Windows</vt:lpstr>
      <vt:lpstr>Computer Networks</vt:lpstr>
      <vt:lpstr>Types of Networks</vt:lpstr>
      <vt:lpstr>Network components</vt:lpstr>
      <vt:lpstr>Internet Technologies</vt:lpstr>
      <vt:lpstr>Timeline of the internet</vt:lpstr>
      <vt:lpstr>The world wide web (WWW)</vt:lpstr>
      <vt:lpstr>Difference between Internet and WWW</vt:lpstr>
      <vt:lpstr>Network security</vt:lpstr>
      <vt:lpstr>Network Security</vt:lpstr>
      <vt:lpstr>Data management</vt:lpstr>
      <vt:lpstr>Database</vt:lpstr>
      <vt:lpstr>Data manipulation</vt:lpstr>
      <vt:lpstr>SQL query commands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Assia Boukhamla</cp:lastModifiedBy>
  <cp:revision>8</cp:revision>
  <dcterms:created xsi:type="dcterms:W3CDTF">2023-12-08T23:16:44Z</dcterms:created>
  <dcterms:modified xsi:type="dcterms:W3CDTF">2024-12-22T16:57:12Z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2023-12-08T00:00:00Z</vt:filetime>
  </property>
  <property fmtid="{D5CDD505-2E9C-101B-9397-08002B2CF9AE}" pid="3" name="LastSaved">
    <vt:filetime>2023-12-08T00:00:00Z</vt:filetime>
  </property>
</Properties>
</file>