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53" r:id="rId5"/>
    <p:sldId id="364" r:id="rId6"/>
    <p:sldId id="345" r:id="rId7"/>
    <p:sldId id="355" r:id="rId8"/>
    <p:sldId id="357" r:id="rId9"/>
    <p:sldId id="358" r:id="rId10"/>
    <p:sldId id="329" r:id="rId11"/>
    <p:sldId id="356" r:id="rId12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9E06"/>
    <a:srgbClr val="3333FF"/>
    <a:srgbClr val="FF6600"/>
    <a:srgbClr val="F3850D"/>
    <a:srgbClr val="A9D7D9"/>
    <a:srgbClr val="93D3D9"/>
    <a:srgbClr val="AAD6FF"/>
    <a:srgbClr val="B2C8CD"/>
    <a:srgbClr val="CCD8D6"/>
    <a:srgbClr val="4F5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966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2A5AE42-7DC1-8140-9B13-146984FDEF22}" type="datetimeFigureOut">
              <a:rPr lang="en-US" smtClean="0"/>
              <a:t>12/29/2024</a:t>
            </a:fld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8F75F72-8950-AF4F-9381-1D26FB547EA1}" type="datetimeFigureOut">
              <a:rPr lang="en-US" smtClean="0"/>
              <a:t>12/29/2024</a:t>
            </a:fld>
            <a:endParaRPr lang="en-US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775476F-A808-1F46-A368-07984F6DA22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9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FD90036E-D78E-7995-BEF4-F64DA613C7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463040"/>
            <a:ext cx="6327648" cy="2180543"/>
          </a:xfrm>
          <a:noFill/>
        </p:spPr>
        <p:txBody>
          <a:bodyPr rtlCol="0" anchor="b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1096" y="3995928"/>
            <a:ext cx="5321808" cy="824404"/>
          </a:xfrm>
          <a:noFill/>
        </p:spPr>
        <p:txBody>
          <a:bodyPr rtlCol="0"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/>
              <a:t>Click to edit Master subtitle style</a:t>
            </a:r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-1" y="0"/>
            <a:ext cx="12188952" cy="2048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fr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2770632"/>
            <a:ext cx="2487168" cy="3502152"/>
          </a:xfrm>
        </p:spPr>
        <p:txBody>
          <a:bodyPr lIns="91440" rIns="91440" rtlCol="0"/>
          <a:lstStyle>
            <a:lvl1pPr marL="0" indent="0">
              <a:spcAft>
                <a:spcPts val="120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fr"/>
          </a:p>
        </p:txBody>
      </p:sp>
      <p:sp>
        <p:nvSpPr>
          <p:cNvPr id="11" name="Espace réservé du contenu 8">
            <a:extLst>
              <a:ext uri="{FF2B5EF4-FFF2-40B4-BE49-F238E27FC236}">
                <a16:creationId xmlns:a16="http://schemas.microsoft.com/office/drawing/2014/main" id="{450D1A9C-4404-2909-F0C4-B7571474C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85616" y="2770632"/>
            <a:ext cx="7571232" cy="3392424"/>
          </a:xfrm>
        </p:spPr>
        <p:txBody>
          <a:bodyPr rtlCol="0"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 rtlCol="0"/>
          <a:lstStyle/>
          <a:p>
            <a:pPr rtl="0"/>
            <a:r>
              <a:rPr lang="fr"/>
              <a:t>Titre de la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n-US" smtClean="0"/>
              <a:pPr rtl="0"/>
              <a:t>‹#›</a:t>
            </a:fld>
            <a:endParaRPr lang="en-US" dirty="0"/>
          </a:p>
        </p:txBody>
      </p:sp>
      <p:pic>
        <p:nvPicPr>
          <p:cNvPr id="8" name="Graphisme 7">
            <a:extLst>
              <a:ext uri="{FF2B5EF4-FFF2-40B4-BE49-F238E27FC236}">
                <a16:creationId xmlns:a16="http://schemas.microsoft.com/office/drawing/2014/main" id="{D1885D14-9B48-E0B1-43FF-B19F5005F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92"/>
          <a:stretch/>
        </p:blipFill>
        <p:spPr>
          <a:xfrm>
            <a:off x="8472405" y="132047"/>
            <a:ext cx="3848748" cy="1913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7ECFC8-50F2-4F2A-960A-F4F79E198620}"/>
              </a:ext>
            </a:extLst>
          </p:cNvPr>
          <p:cNvSpPr/>
          <p:nvPr userDrawn="1"/>
        </p:nvSpPr>
        <p:spPr>
          <a:xfrm>
            <a:off x="0" y="2022420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9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-1" y="0"/>
            <a:ext cx="12188952" cy="2048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fr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2432304"/>
            <a:ext cx="6163056" cy="3739896"/>
          </a:xfrm>
        </p:spPr>
        <p:txBody>
          <a:bodyPr lIns="91440" rIns="91440" rtlCol="0"/>
          <a:lstStyle>
            <a:lvl1pPr marL="228600" indent="-228600"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685800">
              <a:spcBef>
                <a:spcPts val="5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11430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6002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20574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fr"/>
          </a:p>
        </p:txBody>
      </p:sp>
      <p:sp>
        <p:nvSpPr>
          <p:cNvPr id="11" name="Espace réservé du contenu 8">
            <a:extLst>
              <a:ext uri="{FF2B5EF4-FFF2-40B4-BE49-F238E27FC236}">
                <a16:creationId xmlns:a16="http://schemas.microsoft.com/office/drawing/2014/main" id="{450D1A9C-4404-2909-F0C4-B7571474C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24928" y="2441448"/>
            <a:ext cx="4169664" cy="3703320"/>
          </a:xfrm>
        </p:spPr>
        <p:txBody>
          <a:bodyPr rtlCol="0"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 rtlCol="0"/>
          <a:lstStyle/>
          <a:p>
            <a:pPr rtl="0"/>
            <a:r>
              <a:rPr lang="fr"/>
              <a:t>Titre de la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n-US" smtClean="0"/>
              <a:pPr rtl="0"/>
              <a:t>‹#›</a:t>
            </a:fld>
            <a:endParaRPr lang="en-US" dirty="0"/>
          </a:p>
        </p:txBody>
      </p:sp>
      <p:pic>
        <p:nvPicPr>
          <p:cNvPr id="8" name="Graphisme 7">
            <a:extLst>
              <a:ext uri="{FF2B5EF4-FFF2-40B4-BE49-F238E27FC236}">
                <a16:creationId xmlns:a16="http://schemas.microsoft.com/office/drawing/2014/main" id="{D1885D14-9B48-E0B1-43FF-B19F5005F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92"/>
          <a:stretch/>
        </p:blipFill>
        <p:spPr>
          <a:xfrm>
            <a:off x="8472405" y="132047"/>
            <a:ext cx="3848748" cy="1913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7ECFC8-50F2-4F2A-960A-F4F79E198620}"/>
              </a:ext>
            </a:extLst>
          </p:cNvPr>
          <p:cNvSpPr/>
          <p:nvPr userDrawn="1"/>
        </p:nvSpPr>
        <p:spPr>
          <a:xfrm>
            <a:off x="0" y="2022420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5" name="Graphisme 4">
            <a:extLst>
              <a:ext uri="{FF2B5EF4-FFF2-40B4-BE49-F238E27FC236}">
                <a16:creationId xmlns:a16="http://schemas.microsoft.com/office/drawing/2014/main" id="{1EB1C5A3-22FF-382D-3801-B6D9C4AC53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2051"/>
          <a:stretch/>
        </p:blipFill>
        <p:spPr>
          <a:xfrm>
            <a:off x="4629335" y="1815780"/>
            <a:ext cx="5586493" cy="504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67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-1" y="0"/>
            <a:ext cx="12188952" cy="2048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fr"/>
          </a:p>
        </p:txBody>
      </p:sp>
      <p:sp>
        <p:nvSpPr>
          <p:cNvPr id="11" name="Espace réservé du contenu 8">
            <a:extLst>
              <a:ext uri="{FF2B5EF4-FFF2-40B4-BE49-F238E27FC236}">
                <a16:creationId xmlns:a16="http://schemas.microsoft.com/office/drawing/2014/main" id="{450D1A9C-4404-2909-F0C4-B7571474C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2770632"/>
            <a:ext cx="10515600" cy="3392424"/>
          </a:xfrm>
        </p:spPr>
        <p:txBody>
          <a:bodyPr rtlCol="0"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 rtlCol="0"/>
          <a:lstStyle/>
          <a:p>
            <a:pPr rtl="0"/>
            <a:r>
              <a:rPr lang="fr"/>
              <a:t>Titre de la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n-US" smtClean="0"/>
              <a:pPr rtl="0"/>
              <a:t>‹#›</a:t>
            </a:fld>
            <a:endParaRPr lang="en-US" dirty="0"/>
          </a:p>
        </p:txBody>
      </p:sp>
      <p:pic>
        <p:nvPicPr>
          <p:cNvPr id="8" name="Graphisme 7">
            <a:extLst>
              <a:ext uri="{FF2B5EF4-FFF2-40B4-BE49-F238E27FC236}">
                <a16:creationId xmlns:a16="http://schemas.microsoft.com/office/drawing/2014/main" id="{D1885D14-9B48-E0B1-43FF-B19F5005F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92"/>
          <a:stretch/>
        </p:blipFill>
        <p:spPr>
          <a:xfrm>
            <a:off x="8472405" y="132047"/>
            <a:ext cx="3848748" cy="1913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7ECFC8-50F2-4F2A-960A-F4F79E198620}"/>
              </a:ext>
            </a:extLst>
          </p:cNvPr>
          <p:cNvSpPr/>
          <p:nvPr userDrawn="1"/>
        </p:nvSpPr>
        <p:spPr>
          <a:xfrm>
            <a:off x="0" y="2022420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99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ô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’image 4">
            <a:extLst>
              <a:ext uri="{FF2B5EF4-FFF2-40B4-BE49-F238E27FC236}">
                <a16:creationId xmlns:a16="http://schemas.microsoft.com/office/drawing/2014/main" id="{68B802A0-174F-ED42-DB3C-30B25D7D2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C5682FAF-43FC-D4B4-4D6A-E5D70198C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632" y="822960"/>
            <a:ext cx="6327648" cy="2221992"/>
          </a:xfrm>
          <a:noFill/>
        </p:spPr>
        <p:txBody>
          <a:bodyPr rtlCol="0"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fr"/>
          </a:p>
        </p:txBody>
      </p:sp>
      <p:sp>
        <p:nvSpPr>
          <p:cNvPr id="2" name="Sous-titre 2">
            <a:extLst>
              <a:ext uri="{FF2B5EF4-FFF2-40B4-BE49-F238E27FC236}">
                <a16:creationId xmlns:a16="http://schemas.microsoft.com/office/drawing/2014/main" id="{FB724EDC-0FF4-BC78-C7CF-5B31189CB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7632" y="3428999"/>
            <a:ext cx="6309360" cy="1703439"/>
          </a:xfrm>
          <a:noFill/>
        </p:spPr>
        <p:txBody>
          <a:bodyPr rtlCol="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0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48" y="530352"/>
            <a:ext cx="5385816" cy="1810512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en-US"/>
              <a:t>Click to edit Master title style</a:t>
            </a:r>
            <a:endParaRPr lang="fr"/>
          </a:p>
        </p:txBody>
      </p:sp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8B3132E8-A261-CEAB-129F-0FED7AD8D0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174458" cy="685800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Espace réservé du contenu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9048" y="2962656"/>
            <a:ext cx="5385816" cy="2706624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 rtlCol="0"/>
          <a:lstStyle/>
          <a:p>
            <a:pPr rtl="0"/>
            <a:r>
              <a:rPr lang="fr"/>
              <a:t>Titre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4928" y="6356350"/>
            <a:ext cx="716280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AF8C32-80F8-F614-8280-02F76781F238}"/>
              </a:ext>
            </a:extLst>
          </p:cNvPr>
          <p:cNvSpPr/>
          <p:nvPr userDrawn="1"/>
        </p:nvSpPr>
        <p:spPr>
          <a:xfrm>
            <a:off x="5174459" y="0"/>
            <a:ext cx="4571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3" name="Graphisme 2">
            <a:extLst>
              <a:ext uri="{FF2B5EF4-FFF2-40B4-BE49-F238E27FC236}">
                <a16:creationId xmlns:a16="http://schemas.microsoft.com/office/drawing/2014/main" id="{02CB607F-27CE-D613-F812-E70C738FA0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4723"/>
          <a:stretch/>
        </p:blipFill>
        <p:spPr>
          <a:xfrm>
            <a:off x="9959711" y="738051"/>
            <a:ext cx="2232289" cy="5381892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A689F60-3D32-FD74-24A9-266643081E85}"/>
              </a:ext>
            </a:extLst>
          </p:cNvPr>
          <p:cNvCxnSpPr>
            <a:cxnSpLocks/>
          </p:cNvCxnSpPr>
          <p:nvPr userDrawn="1"/>
        </p:nvCxnSpPr>
        <p:spPr>
          <a:xfrm>
            <a:off x="6189979" y="2649682"/>
            <a:ext cx="332598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Image contenant du texte&#10;&#10;Description générée automatiquement">
            <a:extLst>
              <a:ext uri="{FF2B5EF4-FFF2-40B4-BE49-F238E27FC236}">
                <a16:creationId xmlns:a16="http://schemas.microsoft.com/office/drawing/2014/main" id="{B827D708-B036-EE04-B213-EC3EAAE0681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920" y="2509197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’image 4">
            <a:extLst>
              <a:ext uri="{FF2B5EF4-FFF2-40B4-BE49-F238E27FC236}">
                <a16:creationId xmlns:a16="http://schemas.microsoft.com/office/drawing/2014/main" id="{68B802A0-174F-ED42-DB3C-30B25D7D2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C5682FAF-43FC-D4B4-4D6A-E5D70198C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1912" y="2185416"/>
            <a:ext cx="9052560" cy="2487168"/>
          </a:xfrm>
          <a:noFill/>
        </p:spPr>
        <p:txBody>
          <a:bodyPr rtlCol="0" anchor="ctr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sme 5">
            <a:extLst>
              <a:ext uri="{FF2B5EF4-FFF2-40B4-BE49-F238E27FC236}">
                <a16:creationId xmlns:a16="http://schemas.microsoft.com/office/drawing/2014/main" id="{7F691F67-3A33-EA2C-967A-86934DA1D4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9401" b="24659"/>
          <a:stretch/>
        </p:blipFill>
        <p:spPr>
          <a:xfrm>
            <a:off x="5856445" y="726334"/>
            <a:ext cx="1898043" cy="540533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722376"/>
            <a:ext cx="6419088" cy="2350008"/>
          </a:xfrm>
        </p:spPr>
        <p:txBody>
          <a:bodyPr rtlCol="0" anchor="b">
            <a:normAutofit/>
          </a:bodyPr>
          <a:lstStyle>
            <a:lvl1pPr algn="ctr">
              <a:defRPr sz="4400"/>
            </a:lvl1pPr>
          </a:lstStyle>
          <a:p>
            <a:pPr rtl="0"/>
            <a:r>
              <a:rPr lang="en-US"/>
              <a:t>Click to edit Master title style</a:t>
            </a:r>
            <a:endParaRPr lang="fr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F6B0D1AB-E9D6-841F-7178-F60F07AF3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79" y="3931920"/>
            <a:ext cx="6419088" cy="1389888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/>
              <a:t>Click to edit Master subtitle style</a:t>
            </a:r>
            <a:endParaRPr lang="fr"/>
          </a:p>
        </p:txBody>
      </p:sp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8B3132E8-A261-CEAB-129F-0FED7AD8D0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54488" y="0"/>
            <a:ext cx="4434464" cy="685800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B41B1E5-0891-6540-C6C6-2E4CF929E2D5}"/>
              </a:ext>
            </a:extLst>
          </p:cNvPr>
          <p:cNvCxnSpPr>
            <a:cxnSpLocks/>
          </p:cNvCxnSpPr>
          <p:nvPr userDrawn="1"/>
        </p:nvCxnSpPr>
        <p:spPr>
          <a:xfrm>
            <a:off x="1679972" y="3432325"/>
            <a:ext cx="437642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 11" descr="Image contenant du texte&#10;&#10;Description générée automatiquement">
            <a:extLst>
              <a:ext uri="{FF2B5EF4-FFF2-40B4-BE49-F238E27FC236}">
                <a16:creationId xmlns:a16="http://schemas.microsoft.com/office/drawing/2014/main" id="{2CA6CDBD-54C9-2154-A4D6-F432B3CF27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169" y="3291840"/>
            <a:ext cx="972078" cy="285381"/>
          </a:xfrm>
          <a:prstGeom prst="rect">
            <a:avLst/>
          </a:prstGeom>
        </p:spPr>
      </p:pic>
      <p:sp>
        <p:nvSpPr>
          <p:cNvPr id="14" name="Rectangle 13">
            <a:extLst>
              <a:ext uri="{FF2B5EF4-FFF2-40B4-BE49-F238E27FC236}">
                <a16:creationId xmlns:a16="http://schemas.microsoft.com/office/drawing/2014/main" id="{57541814-983F-1B1C-1D5D-EBAC0D9BEB4C}"/>
              </a:ext>
            </a:extLst>
          </p:cNvPr>
          <p:cNvSpPr/>
          <p:nvPr userDrawn="1"/>
        </p:nvSpPr>
        <p:spPr>
          <a:xfrm>
            <a:off x="7711438" y="0"/>
            <a:ext cx="45719" cy="685800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17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sme 4">
            <a:extLst>
              <a:ext uri="{FF2B5EF4-FFF2-40B4-BE49-F238E27FC236}">
                <a16:creationId xmlns:a16="http://schemas.microsoft.com/office/drawing/2014/main" id="{7D338C08-B5A9-DA78-1FE4-12BEFEB61B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136" t="6121"/>
          <a:stretch/>
        </p:blipFill>
        <p:spPr>
          <a:xfrm rot="16200000" flipH="1" flipV="1">
            <a:off x="7528785" y="-1437953"/>
            <a:ext cx="3225262" cy="6101168"/>
          </a:xfrm>
          <a:prstGeom prst="rect">
            <a:avLst/>
          </a:prstGeom>
        </p:spPr>
      </p:pic>
      <p:sp>
        <p:nvSpPr>
          <p:cNvPr id="6" name="Rectangle 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0" y="0"/>
            <a:ext cx="479094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7" name="Graphisme 6">
            <a:extLst>
              <a:ext uri="{FF2B5EF4-FFF2-40B4-BE49-F238E27FC236}">
                <a16:creationId xmlns:a16="http://schemas.microsoft.com/office/drawing/2014/main" id="{230C4EDD-E959-BB97-7574-864A6EDFD3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2292"/>
          <a:stretch/>
        </p:blipFill>
        <p:spPr>
          <a:xfrm>
            <a:off x="602251" y="4944272"/>
            <a:ext cx="3848748" cy="191372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401421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fr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1536192"/>
            <a:ext cx="5696712" cy="3758184"/>
          </a:xfrm>
        </p:spPr>
        <p:txBody>
          <a:bodyPr rtlCol="0"/>
          <a:lstStyle>
            <a:lvl1pPr>
              <a:spcAft>
                <a:spcPts val="600"/>
              </a:spcAft>
              <a:buClr>
                <a:schemeClr val="accent2"/>
              </a:buClr>
              <a:defRPr sz="22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4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24144" y="6356350"/>
            <a:ext cx="4114800" cy="365125"/>
          </a:xfrm>
        </p:spPr>
        <p:txBody>
          <a:bodyPr rtlCol="0"/>
          <a:lstStyle/>
          <a:p>
            <a:pPr rtl="0"/>
            <a:r>
              <a:rPr lang="fr"/>
              <a:t>Titre de la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n-US" smtClean="0"/>
              <a:pPr rtl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7048F4-9454-D035-3356-DD623DFCEE42}"/>
              </a:ext>
            </a:extLst>
          </p:cNvPr>
          <p:cNvSpPr/>
          <p:nvPr userDrawn="1"/>
        </p:nvSpPr>
        <p:spPr>
          <a:xfrm rot="5400000">
            <a:off x="1361771" y="3406143"/>
            <a:ext cx="6857999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42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 avec sous-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’image 4">
            <a:extLst>
              <a:ext uri="{FF2B5EF4-FFF2-40B4-BE49-F238E27FC236}">
                <a16:creationId xmlns:a16="http://schemas.microsoft.com/office/drawing/2014/main" id="{68B802A0-174F-ED42-DB3C-30B25D7D2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C5682FAF-43FC-D4B4-4D6A-E5D70198C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2276856"/>
            <a:ext cx="9144000" cy="1508760"/>
          </a:xfrm>
          <a:noFill/>
        </p:spPr>
        <p:txBody>
          <a:bodyPr rtlCol="0" anchor="ctr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fr"/>
          </a:p>
        </p:txBody>
      </p:sp>
      <p:sp>
        <p:nvSpPr>
          <p:cNvPr id="2" name="Sous-titre 2">
            <a:extLst>
              <a:ext uri="{FF2B5EF4-FFF2-40B4-BE49-F238E27FC236}">
                <a16:creationId xmlns:a16="http://schemas.microsoft.com/office/drawing/2014/main" id="{FB724EDC-0FF4-BC78-C7CF-5B31189CB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841248"/>
          </a:xfrm>
          <a:noFill/>
        </p:spPr>
        <p:txBody>
          <a:bodyPr rtlCol="0"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/>
              <a:t>Click to edit Master subtitle style</a:t>
            </a:r>
            <a:endParaRPr lang="fr"/>
          </a:p>
        </p:txBody>
      </p:sp>
    </p:spTree>
    <p:extLst>
      <p:ext uri="{BB962C8B-B14F-4D97-AF65-F5344CB8AC3E}">
        <p14:creationId xmlns:p14="http://schemas.microsoft.com/office/powerpoint/2010/main" val="19391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-1" y="0"/>
            <a:ext cx="12188952" cy="2048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fr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2523744"/>
            <a:ext cx="4864608" cy="3694176"/>
          </a:xfrm>
        </p:spPr>
        <p:txBody>
          <a:bodyPr rtlCol="0"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fr"/>
          </a:p>
        </p:txBody>
      </p:sp>
      <p:sp>
        <p:nvSpPr>
          <p:cNvPr id="11" name="Espace réservé du contenu 8">
            <a:extLst>
              <a:ext uri="{FF2B5EF4-FFF2-40B4-BE49-F238E27FC236}">
                <a16:creationId xmlns:a16="http://schemas.microsoft.com/office/drawing/2014/main" id="{450D1A9C-4404-2909-F0C4-B7571474C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84264" y="2523744"/>
            <a:ext cx="4864608" cy="3694176"/>
          </a:xfrm>
        </p:spPr>
        <p:txBody>
          <a:bodyPr rtlCol="0"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 rtlCol="0"/>
          <a:lstStyle/>
          <a:p>
            <a:pPr rtl="0"/>
            <a:r>
              <a:rPr lang="fr"/>
              <a:t>Titre de la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n-US" smtClean="0"/>
              <a:pPr rtl="0"/>
              <a:t>‹#›</a:t>
            </a:fld>
            <a:endParaRPr lang="en-US" dirty="0"/>
          </a:p>
        </p:txBody>
      </p:sp>
      <p:pic>
        <p:nvPicPr>
          <p:cNvPr id="8" name="Graphisme 7">
            <a:extLst>
              <a:ext uri="{FF2B5EF4-FFF2-40B4-BE49-F238E27FC236}">
                <a16:creationId xmlns:a16="http://schemas.microsoft.com/office/drawing/2014/main" id="{D1885D14-9B48-E0B1-43FF-B19F5005F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92"/>
          <a:stretch/>
        </p:blipFill>
        <p:spPr>
          <a:xfrm>
            <a:off x="8472405" y="132047"/>
            <a:ext cx="3848748" cy="1913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7ECFC8-50F2-4F2A-960A-F4F79E198620}"/>
              </a:ext>
            </a:extLst>
          </p:cNvPr>
          <p:cNvSpPr/>
          <p:nvPr userDrawn="1"/>
        </p:nvSpPr>
        <p:spPr>
          <a:xfrm>
            <a:off x="0" y="2022420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098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sme 10">
            <a:extLst>
              <a:ext uri="{FF2B5EF4-FFF2-40B4-BE49-F238E27FC236}">
                <a16:creationId xmlns:a16="http://schemas.microsoft.com/office/drawing/2014/main" id="{B7F52C37-6A33-FD57-31EC-516F581DF1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420" b="36176"/>
          <a:stretch/>
        </p:blipFill>
        <p:spPr>
          <a:xfrm>
            <a:off x="0" y="2510651"/>
            <a:ext cx="2841744" cy="4347350"/>
          </a:xfrm>
          <a:prstGeom prst="rect">
            <a:avLst/>
          </a:prstGeom>
        </p:spPr>
      </p:pic>
      <p:sp>
        <p:nvSpPr>
          <p:cNvPr id="6" name="Rectangle 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7397496" y="0"/>
            <a:ext cx="479094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1584" y="1408176"/>
            <a:ext cx="3392424" cy="401421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fr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685800"/>
            <a:ext cx="5276088" cy="1563624"/>
          </a:xfrm>
        </p:spPr>
        <p:txBody>
          <a:bodyPr rtlCol="0">
            <a:noAutofit/>
          </a:bodyPr>
          <a:lstStyle>
            <a:lvl1pPr marL="457200" indent="-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+mj-lt"/>
              <a:buAutoNum type="arabicPeriod"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914400" indent="-457200">
              <a:buClr>
                <a:schemeClr val="accent2"/>
              </a:buClr>
              <a:buFont typeface="+mj-lt"/>
              <a:buAutoNum type="alphaLcPeriod"/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1371600" indent="-457200">
              <a:buClr>
                <a:schemeClr val="accent2"/>
              </a:buClr>
              <a:buFont typeface="+mj-lt"/>
              <a:buAutoNum type="romanLcPeriod"/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714500" indent="-342900">
              <a:buClr>
                <a:schemeClr val="accent2"/>
              </a:buClr>
              <a:buFont typeface="+mj-lt"/>
              <a:buAutoNum type="arabicParenR"/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2171700" indent="-342900">
              <a:buClr>
                <a:schemeClr val="accent2"/>
              </a:buClr>
              <a:buFont typeface="+mj-lt"/>
              <a:buAutoNum type="alphaLcParenR"/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fr"/>
          </a:p>
        </p:txBody>
      </p:sp>
      <p:sp>
        <p:nvSpPr>
          <p:cNvPr id="10" name="Espace réservé du contenu 8">
            <a:extLst>
              <a:ext uri="{FF2B5EF4-FFF2-40B4-BE49-F238E27FC236}">
                <a16:creationId xmlns:a16="http://schemas.microsoft.com/office/drawing/2014/main" id="{EC526101-2775-A309-0B4A-DB278C3974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2688" y="2697480"/>
            <a:ext cx="5276088" cy="3483864"/>
          </a:xfrm>
        </p:spPr>
        <p:txBody>
          <a:bodyPr rtlCol="0"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4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 rtlCol="0"/>
          <a:lstStyle/>
          <a:p>
            <a:pPr rtl="0"/>
            <a:r>
              <a:rPr lang="fr"/>
              <a:t>Titre de la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294A09A9-5501-47C1-A89A-A340965A2BE2}" type="slidenum">
              <a:rPr lang="en-US" smtClean="0"/>
              <a:pPr rtl="0"/>
              <a:t>‹#›</a:t>
            </a:fld>
            <a:endParaRPr lang="en-US" dirty="0"/>
          </a:p>
        </p:txBody>
      </p:sp>
      <p:pic>
        <p:nvPicPr>
          <p:cNvPr id="12" name="Graphisme 11">
            <a:extLst>
              <a:ext uri="{FF2B5EF4-FFF2-40B4-BE49-F238E27FC236}">
                <a16:creationId xmlns:a16="http://schemas.microsoft.com/office/drawing/2014/main" id="{45719EF3-43BC-5F74-7396-273F72ED3C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2292"/>
          <a:stretch/>
        </p:blipFill>
        <p:spPr>
          <a:xfrm>
            <a:off x="8001534" y="4944272"/>
            <a:ext cx="3848748" cy="1913728"/>
          </a:xfrm>
          <a:prstGeom prst="rect">
            <a:avLst/>
          </a:prstGeom>
        </p:spPr>
      </p:pic>
      <p:sp>
        <p:nvSpPr>
          <p:cNvPr id="13" name="Rectangle 12">
            <a:extLst>
              <a:ext uri="{FF2B5EF4-FFF2-40B4-BE49-F238E27FC236}">
                <a16:creationId xmlns:a16="http://schemas.microsoft.com/office/drawing/2014/main" id="{137D205C-32E5-5A54-8D89-CB56198B06E5}"/>
              </a:ext>
            </a:extLst>
          </p:cNvPr>
          <p:cNvSpPr/>
          <p:nvPr userDrawn="1"/>
        </p:nvSpPr>
        <p:spPr>
          <a:xfrm rot="5400000">
            <a:off x="3949200" y="3406143"/>
            <a:ext cx="6857999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18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sme 11">
            <a:extLst>
              <a:ext uri="{FF2B5EF4-FFF2-40B4-BE49-F238E27FC236}">
                <a16:creationId xmlns:a16="http://schemas.microsoft.com/office/drawing/2014/main" id="{516D97AE-EB24-C3DA-21A1-E8EE4631A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118" r="47395" b="22709"/>
          <a:stretch/>
        </p:blipFill>
        <p:spPr>
          <a:xfrm flipH="1">
            <a:off x="4448831" y="805912"/>
            <a:ext cx="1464735" cy="49614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BF43B9-3946-05E6-521F-EE4BB59B49D0}"/>
              </a:ext>
            </a:extLst>
          </p:cNvPr>
          <p:cNvSpPr/>
          <p:nvPr userDrawn="1"/>
        </p:nvSpPr>
        <p:spPr>
          <a:xfrm>
            <a:off x="4434840" y="0"/>
            <a:ext cx="45719" cy="685800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E14DEF57-E0D6-D7CA-5D3C-FC97EAB06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792" y="557784"/>
            <a:ext cx="6419088" cy="1929384"/>
          </a:xfrm>
        </p:spPr>
        <p:txBody>
          <a:bodyPr rtlCol="0" anchor="b">
            <a:normAutofit/>
          </a:bodyPr>
          <a:lstStyle>
            <a:lvl1pPr algn="ctr">
              <a:defRPr sz="4400"/>
            </a:lvl1pPr>
          </a:lstStyle>
          <a:p>
            <a:pPr rtl="0"/>
            <a:r>
              <a:rPr lang="en-US"/>
              <a:t>Click to edit Master title style</a:t>
            </a:r>
            <a:endParaRPr lang="fr"/>
          </a:p>
        </p:txBody>
      </p:sp>
      <p:sp>
        <p:nvSpPr>
          <p:cNvPr id="8" name="Espace réservé d’image 6">
            <a:extLst>
              <a:ext uri="{FF2B5EF4-FFF2-40B4-BE49-F238E27FC236}">
                <a16:creationId xmlns:a16="http://schemas.microsoft.com/office/drawing/2014/main" id="{930B4666-31C5-1F2B-27D9-2A9F6EC970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434464" cy="685800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93792" y="3328416"/>
            <a:ext cx="6419088" cy="2441448"/>
          </a:xfrm>
        </p:spPr>
        <p:txBody>
          <a:bodyPr rtlCol="0"/>
          <a:lstStyle>
            <a:lvl1pPr marL="0" indent="0" algn="ctr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algn="ctr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2pPr>
            <a:lvl3pPr algn="ctr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3pPr>
            <a:lvl4pPr algn="ctr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4pPr>
            <a:lvl5pPr algn="ctr">
              <a:buClr>
                <a:schemeClr val="accent2"/>
              </a:buClr>
              <a:defRPr sz="14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93792" y="6356350"/>
            <a:ext cx="4114800" cy="365125"/>
          </a:xfrm>
        </p:spPr>
        <p:txBody>
          <a:bodyPr rtlCol="0"/>
          <a:lstStyle/>
          <a:p>
            <a:pPr rtl="0"/>
            <a:r>
              <a:rPr lang="fr"/>
              <a:t>Titre de la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n-US" smtClean="0"/>
              <a:pPr rtl="0"/>
              <a:t>‹#›</a:t>
            </a:fld>
            <a:endParaRPr lang="en-US" dirty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89EEBF9-800C-88AE-FE83-60B5F47AFC14}"/>
              </a:ext>
            </a:extLst>
          </p:cNvPr>
          <p:cNvCxnSpPr>
            <a:cxnSpLocks/>
          </p:cNvCxnSpPr>
          <p:nvPr userDrawn="1"/>
        </p:nvCxnSpPr>
        <p:spPr>
          <a:xfrm>
            <a:off x="6174481" y="2843389"/>
            <a:ext cx="437642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mage contenant du texte&#10;&#10;Description générée automatiquement">
            <a:extLst>
              <a:ext uri="{FF2B5EF4-FFF2-40B4-BE49-F238E27FC236}">
                <a16:creationId xmlns:a16="http://schemas.microsoft.com/office/drawing/2014/main" id="{301D77B6-9ED1-094C-66A3-7D5AB0CDEA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4042" y="2702904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4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fr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6140" y="6356350"/>
            <a:ext cx="7848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76" r:id="rId4"/>
    <p:sldLayoutId id="2147483678" r:id="rId5"/>
    <p:sldLayoutId id="2147483684" r:id="rId6"/>
    <p:sldLayoutId id="2147483677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’image 4" descr="Un bouquet de fleurs">
            <a:extLst>
              <a:ext uri="{FF2B5EF4-FFF2-40B4-BE49-F238E27FC236}">
                <a16:creationId xmlns:a16="http://schemas.microsoft.com/office/drawing/2014/main" id="{2E09DD34-43D4-3713-535D-7E9D95D3F4B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6F9772E4-10E9-13DE-8AE8-35BBB9DD1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463040"/>
            <a:ext cx="6327648" cy="2180543"/>
          </a:xfrm>
        </p:spPr>
        <p:txBody>
          <a:bodyPr rtlCol="0"/>
          <a:lstStyle/>
          <a:p>
            <a:pPr rtl="0"/>
            <a:r>
              <a:rPr lang="fr" dirty="0"/>
              <a:t>How to write a professional e-mail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F7C09E8F-C241-2F75-70EA-32EC69551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1096" y="3995928"/>
            <a:ext cx="5321808" cy="2658090"/>
          </a:xfrm>
        </p:spPr>
        <p:txBody>
          <a:bodyPr rtlCol="0">
            <a:normAutofit/>
          </a:bodyPr>
          <a:lstStyle/>
          <a:p>
            <a:pPr rtl="0"/>
            <a:r>
              <a:rPr lang="fr" dirty="0"/>
              <a:t>​Assia Boukhamla</a:t>
            </a:r>
          </a:p>
          <a:p>
            <a:pPr rtl="0"/>
            <a:endParaRPr lang="fr" dirty="0"/>
          </a:p>
          <a:p>
            <a:pPr rtl="0"/>
            <a:endParaRPr lang="fr" dirty="0"/>
          </a:p>
          <a:p>
            <a:pPr rtl="0"/>
            <a:endParaRPr lang="fr" dirty="0"/>
          </a:p>
          <a:p>
            <a:pPr rtl="0"/>
            <a:r>
              <a:rPr lang="fr" sz="1800" dirty="0"/>
              <a:t>2024/2025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9318DF20-A4C4-3800-A69E-4E11F5A11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915117" y="3822700"/>
            <a:ext cx="53213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que 12">
            <a:extLst>
              <a:ext uri="{FF2B5EF4-FFF2-40B4-BE49-F238E27FC236}">
                <a16:creationId xmlns:a16="http://schemas.microsoft.com/office/drawing/2014/main" id="{AC9EB422-5602-36FF-E543-5B0C70E56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4867" y="1269576"/>
            <a:ext cx="6781800" cy="4343824"/>
          </a:xfrm>
          <a:prstGeom prst="plaque">
            <a:avLst>
              <a:gd name="adj" fmla="val 760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053B63A-99EB-DBC1-DE80-E5E5214EF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728" y="3681876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59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17B28-1851-A4E3-B12B-AEC119EF3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930F8D-4254-DD25-E28A-2F8739292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4014216"/>
          </a:xfrm>
          <a:noFill/>
        </p:spPr>
        <p:txBody>
          <a:bodyPr rtlCol="0">
            <a:normAutofit/>
          </a:bodyPr>
          <a:lstStyle/>
          <a:p>
            <a:pPr rtl="0"/>
            <a:r>
              <a:rPr lang="en-US" dirty="0"/>
              <a:t>Correct e-mail address</a:t>
            </a:r>
            <a:endParaRPr lang="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9754FB-5399-5596-2296-79BE3DB4188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61437" y="1664208"/>
            <a:ext cx="5696712" cy="3758184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n-US" sz="2800" b="1" dirty="0">
                <a:solidFill>
                  <a:srgbClr val="FF0000"/>
                </a:solidFill>
              </a:rPr>
              <a:t>FirstName.</a:t>
            </a:r>
            <a:r>
              <a:rPr lang="en-US" sz="2800" b="1" dirty="0">
                <a:solidFill>
                  <a:srgbClr val="3333FF"/>
                </a:solidFill>
              </a:rPr>
              <a:t>LastName</a:t>
            </a:r>
            <a:r>
              <a:rPr lang="en-US" sz="2800" b="1" dirty="0">
                <a:solidFill>
                  <a:srgbClr val="FF6600"/>
                </a:solidFill>
              </a:rPr>
              <a:t>@</a:t>
            </a:r>
            <a:r>
              <a:rPr lang="en-US" sz="2800" b="1" dirty="0">
                <a:solidFill>
                  <a:srgbClr val="0D9E06"/>
                </a:solidFill>
              </a:rPr>
              <a:t>gmail.com</a:t>
            </a:r>
          </a:p>
          <a:p>
            <a:pPr rtl="0"/>
            <a:r>
              <a:rPr lang="en-US" sz="2800" b="1" dirty="0"/>
              <a:t>Example:</a:t>
            </a:r>
          </a:p>
          <a:p>
            <a:pPr rtl="0"/>
            <a:r>
              <a:rPr lang="en-US" sz="2800" b="1" dirty="0"/>
              <a:t>assiaboukhamla@gmail.com</a:t>
            </a:r>
          </a:p>
          <a:p>
            <a:pPr rtl="0"/>
            <a:r>
              <a:rPr lang="en-US" sz="2800" b="1" dirty="0"/>
              <a:t>Assia.Boukhamla@yahoo.fr</a:t>
            </a:r>
          </a:p>
          <a:p>
            <a:pPr rtl="0"/>
            <a:r>
              <a:rPr lang="en-US" sz="2800" b="1" dirty="0"/>
              <a:t>assiaboukhamla23@outlook.com</a:t>
            </a:r>
          </a:p>
          <a:p>
            <a:pPr marL="0" indent="0" rtl="0">
              <a:buNone/>
            </a:pPr>
            <a:endParaRPr lang="en-US" sz="28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601F373-1668-4024-C6AD-C85D746C11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fr" dirty="0"/>
              <a:t>How to write a professional e-mail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930B703-2F6C-8C75-5A71-8A4D856DBC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US" smtClean="0"/>
              <a:pPr rtl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56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4014216"/>
          </a:xfrm>
          <a:noFill/>
        </p:spPr>
        <p:txBody>
          <a:bodyPr rtlCol="0">
            <a:normAutofit/>
          </a:bodyPr>
          <a:lstStyle/>
          <a:p>
            <a:pPr rtl="0"/>
            <a:r>
              <a:rPr lang="en-US" dirty="0"/>
              <a:t>Essential components of an e-mail</a:t>
            </a:r>
            <a:endParaRPr lang="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61437" y="1664208"/>
            <a:ext cx="5696712" cy="3758184"/>
          </a:xfrm>
          <a:noFill/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rtl="0"/>
            <a:r>
              <a:rPr lang="en-US" sz="2800" b="1" dirty="0">
                <a:solidFill>
                  <a:srgbClr val="FF0000"/>
                </a:solidFill>
              </a:rPr>
              <a:t>Subject/title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  <a:r>
              <a:rPr lang="en-US" sz="2800" dirty="0"/>
              <a:t>It should be clear and concise.</a:t>
            </a:r>
          </a:p>
          <a:p>
            <a:pPr rtl="0"/>
            <a:r>
              <a:rPr lang="en-US" sz="2800" b="1" dirty="0">
                <a:solidFill>
                  <a:srgbClr val="FF6600"/>
                </a:solidFill>
              </a:rPr>
              <a:t>Salutation</a:t>
            </a:r>
            <a:r>
              <a:rPr lang="en-US" sz="2800" dirty="0">
                <a:solidFill>
                  <a:srgbClr val="FF6600"/>
                </a:solidFill>
              </a:rPr>
              <a:t>: </a:t>
            </a:r>
            <a:r>
              <a:rPr lang="en-US" sz="2800" dirty="0"/>
              <a:t>Begin with a formal greeting.</a:t>
            </a:r>
          </a:p>
          <a:p>
            <a:pPr rtl="0"/>
            <a:r>
              <a:rPr lang="en-US" sz="2800" b="1" dirty="0"/>
              <a:t>Content</a:t>
            </a:r>
            <a:r>
              <a:rPr lang="en-US" sz="2800" dirty="0"/>
              <a:t>: Maintain politeness and be brief.</a:t>
            </a:r>
          </a:p>
          <a:p>
            <a:pPr rtl="0"/>
            <a:r>
              <a:rPr lang="en-US" sz="2800" b="1" dirty="0">
                <a:solidFill>
                  <a:srgbClr val="3333FF"/>
                </a:solidFill>
              </a:rPr>
              <a:t>Conclusion</a:t>
            </a:r>
            <a:r>
              <a:rPr lang="en-US" sz="2800" dirty="0">
                <a:solidFill>
                  <a:srgbClr val="3333FF"/>
                </a:solidFill>
              </a:rPr>
              <a:t>:</a:t>
            </a:r>
            <a:r>
              <a:rPr lang="en-US" sz="2800" dirty="0"/>
              <a:t> Use a formal closing phrase.</a:t>
            </a:r>
          </a:p>
          <a:p>
            <a:pPr rtl="0"/>
            <a:r>
              <a:rPr lang="en-US" sz="2800" b="1" dirty="0">
                <a:solidFill>
                  <a:srgbClr val="0D9E06"/>
                </a:solidFill>
              </a:rPr>
              <a:t>Signature</a:t>
            </a:r>
            <a:r>
              <a:rPr lang="en-US" sz="2800" dirty="0">
                <a:solidFill>
                  <a:srgbClr val="0D9E06"/>
                </a:solidFill>
              </a:rPr>
              <a:t>: </a:t>
            </a:r>
            <a:r>
              <a:rPr lang="en-US" sz="2800" dirty="0"/>
              <a:t>Include your full name and contact details.</a:t>
            </a:r>
            <a:endParaRPr lang="fr" sz="28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B8D929C-9009-957F-5897-9AA1649E6C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fr" dirty="0"/>
              <a:t>How to write a professional e-mail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398EC13-CC66-14BE-C305-D90EB840C4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US" smtClean="0"/>
              <a:pPr rtl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24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’image 4" descr="Un bouquet de fleurs">
            <a:extLst>
              <a:ext uri="{FF2B5EF4-FFF2-40B4-BE49-F238E27FC236}">
                <a16:creationId xmlns:a16="http://schemas.microsoft.com/office/drawing/2014/main" id="{82C0F469-9EA6-0942-67ED-8D4851C74B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9000"/>
                    </a14:imgEffect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F20984-9583-E771-460A-B7F5DF152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24" y="531056"/>
            <a:ext cx="11356952" cy="579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77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E7AAB-EFBA-0EE5-0CF6-58B4AE798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’image 4" descr="Un bouquet de fleurs">
            <a:extLst>
              <a:ext uri="{FF2B5EF4-FFF2-40B4-BE49-F238E27FC236}">
                <a16:creationId xmlns:a16="http://schemas.microsoft.com/office/drawing/2014/main" id="{FB183999-B344-3956-8A96-90B45E1C8E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9000"/>
                    </a14:imgEffect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D62224-6F5A-B72C-1454-B1CA26A0D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426" y="507073"/>
            <a:ext cx="11419147" cy="584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18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7266D-8AF0-FED0-8ACA-E1378DA24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’image 4" descr="Un bouquet de fleurs">
            <a:extLst>
              <a:ext uri="{FF2B5EF4-FFF2-40B4-BE49-F238E27FC236}">
                <a16:creationId xmlns:a16="http://schemas.microsoft.com/office/drawing/2014/main" id="{4675D911-AC01-FCFE-0CCD-4B20E42A7E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9000"/>
                    </a14:imgEffect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8FDAEE-3E26-0200-1296-30138B550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89" y="525853"/>
            <a:ext cx="11387621" cy="580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8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669835"/>
            <a:ext cx="5385816" cy="890485"/>
          </a:xfrm>
        </p:spPr>
        <p:txBody>
          <a:bodyPr rtlCol="0" anchor="b">
            <a:normAutofit/>
          </a:bodyPr>
          <a:lstStyle/>
          <a:p>
            <a:pPr rtl="0"/>
            <a:r>
              <a:rPr lang="fr" dirty="0"/>
              <a:t>Recipient</a:t>
            </a:r>
          </a:p>
        </p:txBody>
      </p:sp>
      <p:pic>
        <p:nvPicPr>
          <p:cNvPr id="12" name="Espace réservé d’image 11" descr="Gros plan sur des fleurs blanches et roses">
            <a:extLst>
              <a:ext uri="{FF2B5EF4-FFF2-40B4-BE49-F238E27FC236}">
                <a16:creationId xmlns:a16="http://schemas.microsoft.com/office/drawing/2014/main" id="{638025BA-3E49-3EFD-417E-955B4B95B2B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5174458" cy="6858000"/>
          </a:xfr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73858" y="2805381"/>
            <a:ext cx="6577350" cy="3305908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400" dirty="0"/>
          </a:p>
          <a:p>
            <a:r>
              <a:rPr lang="en-US" sz="1600" b="1" dirty="0"/>
              <a:t>CC (Carbon Copy):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Recipients in the </a:t>
            </a:r>
            <a:r>
              <a:rPr lang="en-US" sz="1600" b="1" dirty="0"/>
              <a:t>CC</a:t>
            </a:r>
            <a:r>
              <a:rPr lang="en-US" sz="1600" dirty="0"/>
              <a:t> field receive a copy of the email, and their email addresses are visible to all other recipients (both in the To and CC fields).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Typically used to keep others informed without requiring a direct response.</a:t>
            </a:r>
          </a:p>
          <a:p>
            <a:r>
              <a:rPr lang="en-US" sz="1600" b="1" dirty="0"/>
              <a:t>BCC (Blind Carbon Copy):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Recipients in the </a:t>
            </a:r>
            <a:r>
              <a:rPr lang="en-US" sz="1600" b="1" dirty="0"/>
              <a:t>BCC</a:t>
            </a:r>
            <a:r>
              <a:rPr lang="en-US" sz="1600" dirty="0"/>
              <a:t> field also receive a copy of the email, but their email addresses are hidden from all other recipients.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Often used for confidentiality or to discreetly include recipients without revealing their involvement.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E1BC27E-ED02-E738-1B43-E66F422BD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" dirty="0"/>
              <a:t>How to write a professional e-mail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02A7C2-1D63-EFD6-869B-2F167F966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599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d’image 11" descr="Un bouquet de fleurs">
            <a:extLst>
              <a:ext uri="{FF2B5EF4-FFF2-40B4-BE49-F238E27FC236}">
                <a16:creationId xmlns:a16="http://schemas.microsoft.com/office/drawing/2014/main" id="{8AB2ECDC-2C97-9031-6EF9-11EF690976E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1697D649-277C-A20F-F588-7EA2B85B1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632" y="822960"/>
            <a:ext cx="6327648" cy="2221992"/>
          </a:xfrm>
        </p:spPr>
        <p:txBody>
          <a:bodyPr rtlCol="0"/>
          <a:lstStyle/>
          <a:p>
            <a:pPr rtl="0"/>
            <a:r>
              <a:rPr lang="fr" dirty="0"/>
              <a:t>Thanks</a:t>
            </a:r>
          </a:p>
        </p:txBody>
      </p:sp>
      <p:sp>
        <p:nvSpPr>
          <p:cNvPr id="15" name="Sous-titre 14">
            <a:extLst>
              <a:ext uri="{FF2B5EF4-FFF2-40B4-BE49-F238E27FC236}">
                <a16:creationId xmlns:a16="http://schemas.microsoft.com/office/drawing/2014/main" id="{6EF8E06F-4153-981B-474D-3D483B6F4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7632" y="3428999"/>
            <a:ext cx="6309360" cy="1703439"/>
          </a:xfrm>
        </p:spPr>
        <p:txBody>
          <a:bodyPr rtlCol="0">
            <a:normAutofit/>
          </a:bodyPr>
          <a:lstStyle/>
          <a:p>
            <a:pPr rtl="0"/>
            <a:r>
              <a:rPr lang="fr" dirty="0"/>
              <a:t>Assia Boukhamla</a:t>
            </a:r>
          </a:p>
          <a:p>
            <a:pPr rtl="0"/>
            <a:r>
              <a:rPr lang="fr" dirty="0"/>
              <a:t>assiaboukhamla@gmail.com  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DE502E84-5063-F43E-AC45-9F5CEAA69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701285" y="3209689"/>
            <a:ext cx="362454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>
            <a:extLst>
              <a:ext uri="{FF2B5EF4-FFF2-40B4-BE49-F238E27FC236}">
                <a16:creationId xmlns:a16="http://schemas.microsoft.com/office/drawing/2014/main" id="{DE43C393-A639-F47D-D8A8-BAF189C58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787" y="3066998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40838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nalisé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6410444_Win32" id="{33E5BE16-2100-4DB3-B5EE-26E4398EE66E}" vid="{D3E6D3B4-F5C2-4BD7-9468-5948E8C12C4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1E6BC5B-F32E-483D-A6CB-100D6BCB78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915FD3-F777-4046-A12C-BE3860E324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84BFC8-02DA-464F-AE97-4951BE47415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{19DDFE9C-0F45-487A-9D93-28021012D443}tf56410444_win32</Template>
  <TotalTime>241</TotalTime>
  <Words>212</Words>
  <Application>Microsoft Office PowerPoint</Application>
  <PresentationFormat>Widescreen</PresentationFormat>
  <Paragraphs>36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Baskerville Old Face</vt:lpstr>
      <vt:lpstr>Calibri</vt:lpstr>
      <vt:lpstr>Gill Sans Nova Light</vt:lpstr>
      <vt:lpstr>Personnalisé</vt:lpstr>
      <vt:lpstr>How to write a professional e-mail</vt:lpstr>
      <vt:lpstr>Correct e-mail address</vt:lpstr>
      <vt:lpstr>Essential components of an e-mail</vt:lpstr>
      <vt:lpstr>PowerPoint Presentation</vt:lpstr>
      <vt:lpstr>PowerPoint Presentation</vt:lpstr>
      <vt:lpstr>PowerPoint Presentation</vt:lpstr>
      <vt:lpstr>Recipient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Assia Boukhamla</dc:creator>
  <cp:lastModifiedBy>Assia Boukhamla</cp:lastModifiedBy>
  <cp:revision>11</cp:revision>
  <dcterms:created xsi:type="dcterms:W3CDTF">2024-12-29T14:15:54Z</dcterms:created>
  <dcterms:modified xsi:type="dcterms:W3CDTF">2024-12-29T18:32:13Z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